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53" r:id="rId1"/>
  </p:sldMasterIdLst>
  <p:notesMasterIdLst>
    <p:notesMasterId r:id="rId11"/>
  </p:notesMasterIdLst>
  <p:handoutMasterIdLst>
    <p:handoutMasterId r:id="rId12"/>
  </p:handoutMasterIdLst>
  <p:sldIdLst>
    <p:sldId id="256" r:id="rId2"/>
    <p:sldId id="317" r:id="rId3"/>
    <p:sldId id="316" r:id="rId4"/>
    <p:sldId id="314" r:id="rId5"/>
    <p:sldId id="319" r:id="rId6"/>
    <p:sldId id="318" r:id="rId7"/>
    <p:sldId id="308" r:id="rId8"/>
    <p:sldId id="322" r:id="rId9"/>
    <p:sldId id="315" r:id="rId10"/>
  </p:sldIdLst>
  <p:sldSz cx="9144000" cy="6858000" type="screen4x3"/>
  <p:notesSz cx="6797675" cy="9926638"/>
  <p:defaultTextStyle>
    <a:defPPr>
      <a:defRPr lang="en-US"/>
    </a:defPPr>
    <a:lvl1pPr algn="l" rtl="0" eaLnBrk="0" fontAlgn="base" hangingPunct="0">
      <a:spcBef>
        <a:spcPct val="0"/>
      </a:spcBef>
      <a:spcAft>
        <a:spcPct val="0"/>
      </a:spcAft>
      <a:defRPr kumimoji="1" sz="2400"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umimoji="1" sz="2400"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umimoji="1" sz="2400"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umimoji="1" sz="2400"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umimoji="1" sz="2400" i="1" kern="1200">
        <a:solidFill>
          <a:schemeClr val="tx1"/>
        </a:solidFill>
        <a:latin typeface="Arial" panose="020B0604020202020204" pitchFamily="34" charset="0"/>
        <a:ea typeface="+mn-ea"/>
        <a:cs typeface="+mn-cs"/>
      </a:defRPr>
    </a:lvl5pPr>
    <a:lvl6pPr marL="2286000" algn="l" defTabSz="914400" rtl="0" eaLnBrk="1" latinLnBrk="0" hangingPunct="1">
      <a:defRPr kumimoji="1" sz="2400" i="1" kern="1200">
        <a:solidFill>
          <a:schemeClr val="tx1"/>
        </a:solidFill>
        <a:latin typeface="Arial" panose="020B0604020202020204" pitchFamily="34" charset="0"/>
        <a:ea typeface="+mn-ea"/>
        <a:cs typeface="+mn-cs"/>
      </a:defRPr>
    </a:lvl6pPr>
    <a:lvl7pPr marL="2743200" algn="l" defTabSz="914400" rtl="0" eaLnBrk="1" latinLnBrk="0" hangingPunct="1">
      <a:defRPr kumimoji="1" sz="2400" i="1" kern="1200">
        <a:solidFill>
          <a:schemeClr val="tx1"/>
        </a:solidFill>
        <a:latin typeface="Arial" panose="020B0604020202020204" pitchFamily="34" charset="0"/>
        <a:ea typeface="+mn-ea"/>
        <a:cs typeface="+mn-cs"/>
      </a:defRPr>
    </a:lvl7pPr>
    <a:lvl8pPr marL="3200400" algn="l" defTabSz="914400" rtl="0" eaLnBrk="1" latinLnBrk="0" hangingPunct="1">
      <a:defRPr kumimoji="1" sz="2400" i="1" kern="1200">
        <a:solidFill>
          <a:schemeClr val="tx1"/>
        </a:solidFill>
        <a:latin typeface="Arial" panose="020B0604020202020204" pitchFamily="34" charset="0"/>
        <a:ea typeface="+mn-ea"/>
        <a:cs typeface="+mn-cs"/>
      </a:defRPr>
    </a:lvl8pPr>
    <a:lvl9pPr marL="3657600" algn="l" defTabSz="914400" rtl="0" eaLnBrk="1" latinLnBrk="0" hangingPunct="1">
      <a:defRPr kumimoji="1" sz="2400"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7C80"/>
    <a:srgbClr val="FF99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90055" autoAdjust="0"/>
  </p:normalViewPr>
  <p:slideViewPr>
    <p:cSldViewPr>
      <p:cViewPr varScale="1">
        <p:scale>
          <a:sx n="62" d="100"/>
          <a:sy n="62" d="100"/>
        </p:scale>
        <p:origin x="1584" y="66"/>
      </p:cViewPr>
      <p:guideLst>
        <p:guide orient="horz" pos="2160"/>
        <p:guide pos="2880"/>
      </p:guideLst>
    </p:cSldViewPr>
  </p:slideViewPr>
  <p:outlineViewPr>
    <p:cViewPr>
      <p:scale>
        <a:sx n="33" d="100"/>
        <a:sy n="33" d="100"/>
      </p:scale>
      <p:origin x="138"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0836C6B-CF38-4F4D-B4E2-662C823D825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413" tIns="45706" rIns="91413" bIns="45706" numCol="1" anchor="t" anchorCtr="0" compatLnSpc="1">
            <a:prstTxWarp prst="textNoShape">
              <a:avLst/>
            </a:prstTxWarp>
          </a:bodyPr>
          <a:lstStyle>
            <a:lvl1pPr>
              <a:defRPr kumimoji="0" sz="1200" i="0">
                <a:effectLst/>
                <a:latin typeface="Times New Roman" pitchFamily="18" charset="0"/>
              </a:defRPr>
            </a:lvl1pPr>
          </a:lstStyle>
          <a:p>
            <a:pPr>
              <a:defRPr/>
            </a:pPr>
            <a:r>
              <a:rPr lang="en-GB"/>
              <a:t>Brook Primary School</a:t>
            </a:r>
          </a:p>
        </p:txBody>
      </p:sp>
      <p:sp>
        <p:nvSpPr>
          <p:cNvPr id="13315" name="Rectangle 3">
            <a:extLst>
              <a:ext uri="{FF2B5EF4-FFF2-40B4-BE49-F238E27FC236}">
                <a16:creationId xmlns:a16="http://schemas.microsoft.com/office/drawing/2014/main" id="{7998E1AA-4BE6-46E7-BD3A-69958B107D14}"/>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1413" tIns="45706" rIns="91413" bIns="45706" numCol="1" anchor="t" anchorCtr="0" compatLnSpc="1">
            <a:prstTxWarp prst="textNoShape">
              <a:avLst/>
            </a:prstTxWarp>
          </a:bodyPr>
          <a:lstStyle>
            <a:lvl1pPr algn="r">
              <a:defRPr kumimoji="0" sz="1200" i="0">
                <a:effectLst/>
                <a:latin typeface="Times New Roman" pitchFamily="18" charset="0"/>
              </a:defRPr>
            </a:lvl1pPr>
          </a:lstStyle>
          <a:p>
            <a:pPr>
              <a:defRPr/>
            </a:pPr>
            <a:endParaRPr lang="en-GB"/>
          </a:p>
        </p:txBody>
      </p:sp>
      <p:sp>
        <p:nvSpPr>
          <p:cNvPr id="13316" name="Rectangle 4">
            <a:extLst>
              <a:ext uri="{FF2B5EF4-FFF2-40B4-BE49-F238E27FC236}">
                <a16:creationId xmlns:a16="http://schemas.microsoft.com/office/drawing/2014/main" id="{DC354ECE-7721-4137-80A5-B34ABB2F7A2D}"/>
              </a:ext>
            </a:extLst>
          </p:cNvPr>
          <p:cNvSpPr>
            <a:spLocks noGrp="1" noChangeArrowheads="1"/>
          </p:cNvSpPr>
          <p:nvPr>
            <p:ph type="ftr" sz="quarter" idx="2"/>
          </p:nvPr>
        </p:nvSpPr>
        <p:spPr bwMode="auto">
          <a:xfrm>
            <a:off x="0" y="9429750"/>
            <a:ext cx="2946400" cy="496888"/>
          </a:xfrm>
          <a:prstGeom prst="rect">
            <a:avLst/>
          </a:prstGeom>
          <a:noFill/>
          <a:ln w="9525">
            <a:noFill/>
            <a:miter lim="800000"/>
            <a:headEnd/>
            <a:tailEnd/>
          </a:ln>
        </p:spPr>
        <p:txBody>
          <a:bodyPr vert="horz" wrap="square" lIns="91413" tIns="45706" rIns="91413" bIns="45706" numCol="1" anchor="b" anchorCtr="0" compatLnSpc="1">
            <a:prstTxWarp prst="textNoShape">
              <a:avLst/>
            </a:prstTxWarp>
          </a:bodyPr>
          <a:lstStyle>
            <a:lvl1pPr>
              <a:defRPr kumimoji="0" sz="1200" i="0">
                <a:effectLst/>
                <a:latin typeface="Times New Roman" pitchFamily="18" charset="0"/>
              </a:defRPr>
            </a:lvl1pPr>
          </a:lstStyle>
          <a:p>
            <a:pPr>
              <a:defRPr/>
            </a:pPr>
            <a:r>
              <a:rPr lang="en-GB"/>
              <a:t>Information for Parents on Key Stage 2 SATs</a:t>
            </a:r>
          </a:p>
        </p:txBody>
      </p:sp>
      <p:sp>
        <p:nvSpPr>
          <p:cNvPr id="13317" name="Rectangle 5">
            <a:extLst>
              <a:ext uri="{FF2B5EF4-FFF2-40B4-BE49-F238E27FC236}">
                <a16:creationId xmlns:a16="http://schemas.microsoft.com/office/drawing/2014/main" id="{12C6D22A-2A56-442C-8910-69C6A50B3191}"/>
              </a:ext>
            </a:extLst>
          </p:cNvPr>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p:spPr>
        <p:txBody>
          <a:bodyPr vert="horz" wrap="square" lIns="91413" tIns="45706" rIns="91413" bIns="45706" numCol="1" anchor="b" anchorCtr="0" compatLnSpc="1">
            <a:prstTxWarp prst="textNoShape">
              <a:avLst/>
            </a:prstTxWarp>
          </a:bodyPr>
          <a:lstStyle>
            <a:lvl1pPr algn="r">
              <a:defRPr kumimoji="0" sz="1200" i="0">
                <a:latin typeface="Times New Roman" panose="02020603050405020304" pitchFamily="18" charset="0"/>
              </a:defRPr>
            </a:lvl1pPr>
          </a:lstStyle>
          <a:p>
            <a:fld id="{577352B3-F6D6-41F1-A23D-10A315539887}"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CB85A31-F76F-457E-8DD2-E8428D633942}"/>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19044" tIns="0" rIns="19044" bIns="0" numCol="1" anchor="t" anchorCtr="0" compatLnSpc="1">
            <a:prstTxWarp prst="textNoShape">
              <a:avLst/>
            </a:prstTxWarp>
          </a:bodyPr>
          <a:lstStyle>
            <a:lvl1pPr>
              <a:defRPr sz="1000">
                <a:effectLst/>
                <a:latin typeface="Arial" charset="0"/>
              </a:defRPr>
            </a:lvl1pPr>
          </a:lstStyle>
          <a:p>
            <a:pPr>
              <a:defRPr/>
            </a:pPr>
            <a:r>
              <a:rPr lang="en-US"/>
              <a:t>*</a:t>
            </a:r>
            <a:endParaRPr lang="en-US" sz="1200">
              <a:effectLst>
                <a:outerShdw blurRad="38100" dist="38100" dir="2700000" algn="tl">
                  <a:srgbClr val="C0C0C0"/>
                </a:outerShdw>
              </a:effectLst>
            </a:endParaRPr>
          </a:p>
        </p:txBody>
      </p:sp>
      <p:sp>
        <p:nvSpPr>
          <p:cNvPr id="2051" name="Rectangle 3">
            <a:extLst>
              <a:ext uri="{FF2B5EF4-FFF2-40B4-BE49-F238E27FC236}">
                <a16:creationId xmlns:a16="http://schemas.microsoft.com/office/drawing/2014/main" id="{6DDF22BF-5C1E-4D43-B6C2-E2F70CCF58BC}"/>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19044" tIns="0" rIns="19044" bIns="0" numCol="1" anchor="t" anchorCtr="0" compatLnSpc="1">
            <a:prstTxWarp prst="textNoShape">
              <a:avLst/>
            </a:prstTxWarp>
          </a:bodyPr>
          <a:lstStyle>
            <a:lvl1pPr algn="r">
              <a:defRPr sz="1000">
                <a:effectLst/>
                <a:latin typeface="Arial" charset="0"/>
              </a:defRPr>
            </a:lvl1pPr>
          </a:lstStyle>
          <a:p>
            <a:pPr>
              <a:defRPr/>
            </a:pPr>
            <a:r>
              <a:rPr lang="en-US"/>
              <a:t>07/16/96</a:t>
            </a:r>
            <a:endParaRPr lang="en-US" sz="1200">
              <a:effectLst>
                <a:outerShdw blurRad="38100" dist="38100" dir="2700000" algn="tl">
                  <a:srgbClr val="C0C0C0"/>
                </a:outerShdw>
              </a:effectLst>
            </a:endParaRPr>
          </a:p>
        </p:txBody>
      </p:sp>
      <p:sp>
        <p:nvSpPr>
          <p:cNvPr id="3076" name="Rectangle 4">
            <a:extLst>
              <a:ext uri="{FF2B5EF4-FFF2-40B4-BE49-F238E27FC236}">
                <a16:creationId xmlns:a16="http://schemas.microsoft.com/office/drawing/2014/main" id="{91BECF39-4A83-114A-46EA-36694B5D10BE}"/>
              </a:ext>
            </a:extLst>
          </p:cNvPr>
          <p:cNvSpPr>
            <a:spLocks noChangeArrowheads="1"/>
          </p:cNvSpPr>
          <p:nvPr>
            <p:ph type="sldImg" idx="2"/>
          </p:nvPr>
        </p:nvSpPr>
        <p:spPr bwMode="auto">
          <a:xfrm>
            <a:off x="917575" y="744538"/>
            <a:ext cx="4962525" cy="3722687"/>
          </a:xfrm>
          <a:prstGeom prst="rect">
            <a:avLst/>
          </a:prstGeom>
          <a:noFill/>
          <a:ln w="12700" cap="sq">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4FFDA915-50AE-4C04-B89B-5B801207210D}"/>
              </a:ext>
            </a:extLst>
          </p:cNvPr>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2047" tIns="46024" rIns="92047" bIns="4602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01F624F4-71A0-42E5-91FF-AE1E82F53F77}"/>
              </a:ext>
            </a:extLst>
          </p:cNvPr>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19044" tIns="0" rIns="19044" bIns="0" numCol="1" anchor="b" anchorCtr="0" compatLnSpc="1">
            <a:prstTxWarp prst="textNoShape">
              <a:avLst/>
            </a:prstTxWarp>
          </a:bodyPr>
          <a:lstStyle>
            <a:lvl1pPr>
              <a:defRPr sz="1000">
                <a:effectLst/>
                <a:latin typeface="Arial" charset="0"/>
              </a:defRPr>
            </a:lvl1pPr>
          </a:lstStyle>
          <a:p>
            <a:pPr>
              <a:defRPr/>
            </a:pPr>
            <a:r>
              <a:rPr lang="en-US"/>
              <a:t>*</a:t>
            </a:r>
            <a:endParaRPr lang="en-US" sz="1200">
              <a:effectLst>
                <a:outerShdw blurRad="38100" dist="38100" dir="2700000" algn="tl">
                  <a:srgbClr val="C0C0C0"/>
                </a:outerShdw>
              </a:effectLst>
            </a:endParaRPr>
          </a:p>
        </p:txBody>
      </p:sp>
      <p:sp>
        <p:nvSpPr>
          <p:cNvPr id="2055" name="Rectangle 7">
            <a:extLst>
              <a:ext uri="{FF2B5EF4-FFF2-40B4-BE49-F238E27FC236}">
                <a16:creationId xmlns:a16="http://schemas.microsoft.com/office/drawing/2014/main" id="{EFF69D54-025F-4D5F-869E-1C3436AE0A76}"/>
              </a:ext>
            </a:extLst>
          </p:cNvPr>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19044" tIns="0" rIns="19044" bIns="0" numCol="1" anchor="b" anchorCtr="0" compatLnSpc="1">
            <a:prstTxWarp prst="textNoShape">
              <a:avLst/>
            </a:prstTxWarp>
          </a:bodyPr>
          <a:lstStyle>
            <a:lvl1pPr algn="r">
              <a:defRPr sz="1000">
                <a:effectLst/>
                <a:latin typeface="Arial" charset="0"/>
              </a:defRPr>
            </a:lvl1pPr>
          </a:lstStyle>
          <a:p>
            <a:pPr>
              <a:defRPr/>
            </a:pPr>
            <a:r>
              <a:rPr lang="en-US"/>
              <a:t>##</a:t>
            </a:r>
            <a:endParaRPr lang="en-US" sz="1200">
              <a:effectLst>
                <a:outerShdw blurRad="38100" dist="38100" dir="2700000" algn="tl">
                  <a:srgbClr val="C0C0C0"/>
                </a:outerShdw>
              </a:effectLst>
            </a:endParaRPr>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0E98818-D47D-4DE5-B3A3-25F25C65D98C}"/>
              </a:ext>
            </a:extLst>
          </p:cNvPr>
          <p:cNvSpPr>
            <a:spLocks noGrp="1" noChangeArrowheads="1"/>
          </p:cNvSpPr>
          <p:nvPr>
            <p:ph type="hdr" sz="quarter"/>
          </p:nvPr>
        </p:nvSpPr>
        <p:spPr/>
        <p:txBody>
          <a:bodyPr/>
          <a:lstStyle/>
          <a:p>
            <a:pPr>
              <a:defRPr/>
            </a:pPr>
            <a:r>
              <a:rPr lang="en-US"/>
              <a:t>*</a:t>
            </a:r>
            <a:endParaRPr lang="en-US" sz="1200">
              <a:effectLst>
                <a:outerShdw blurRad="38100" dist="38100" dir="2700000" algn="tl">
                  <a:srgbClr val="C0C0C0"/>
                </a:outerShdw>
              </a:effectLst>
            </a:endParaRPr>
          </a:p>
        </p:txBody>
      </p:sp>
      <p:sp>
        <p:nvSpPr>
          <p:cNvPr id="5" name="Rectangle 3">
            <a:extLst>
              <a:ext uri="{FF2B5EF4-FFF2-40B4-BE49-F238E27FC236}">
                <a16:creationId xmlns:a16="http://schemas.microsoft.com/office/drawing/2014/main" id="{030B3E84-13B9-43E3-BBA8-A4A293C401AA}"/>
              </a:ext>
            </a:extLst>
          </p:cNvPr>
          <p:cNvSpPr>
            <a:spLocks noGrp="1" noChangeArrowheads="1"/>
          </p:cNvSpPr>
          <p:nvPr>
            <p:ph type="dt" sz="quarter" idx="1"/>
          </p:nvPr>
        </p:nvSpPr>
        <p:spPr/>
        <p:txBody>
          <a:bodyPr/>
          <a:lstStyle/>
          <a:p>
            <a:pPr>
              <a:defRPr/>
            </a:pPr>
            <a:r>
              <a:rPr lang="en-US"/>
              <a:t>07/16/96</a:t>
            </a:r>
            <a:endParaRPr lang="en-US" sz="1200">
              <a:effectLst>
                <a:outerShdw blurRad="38100" dist="38100" dir="2700000" algn="tl">
                  <a:srgbClr val="C0C0C0"/>
                </a:outerShdw>
              </a:effectLst>
            </a:endParaRPr>
          </a:p>
        </p:txBody>
      </p:sp>
      <p:sp>
        <p:nvSpPr>
          <p:cNvPr id="6" name="Rectangle 6">
            <a:extLst>
              <a:ext uri="{FF2B5EF4-FFF2-40B4-BE49-F238E27FC236}">
                <a16:creationId xmlns:a16="http://schemas.microsoft.com/office/drawing/2014/main" id="{C812ACD0-D786-48C9-B8AD-E76F94111811}"/>
              </a:ext>
            </a:extLst>
          </p:cNvPr>
          <p:cNvSpPr>
            <a:spLocks noGrp="1" noChangeArrowheads="1"/>
          </p:cNvSpPr>
          <p:nvPr>
            <p:ph type="ftr" sz="quarter" idx="4"/>
          </p:nvPr>
        </p:nvSpPr>
        <p:spPr/>
        <p:txBody>
          <a:bodyPr/>
          <a:lstStyle/>
          <a:p>
            <a:pPr>
              <a:defRPr/>
            </a:pPr>
            <a:r>
              <a:rPr lang="en-US"/>
              <a:t>*</a:t>
            </a:r>
            <a:endParaRPr lang="en-US" sz="1200">
              <a:effectLst>
                <a:outerShdw blurRad="38100" dist="38100" dir="2700000" algn="tl">
                  <a:srgbClr val="C0C0C0"/>
                </a:outerShdw>
              </a:effectLst>
            </a:endParaRPr>
          </a:p>
        </p:txBody>
      </p:sp>
      <p:sp>
        <p:nvSpPr>
          <p:cNvPr id="7" name="Rectangle 7">
            <a:extLst>
              <a:ext uri="{FF2B5EF4-FFF2-40B4-BE49-F238E27FC236}">
                <a16:creationId xmlns:a16="http://schemas.microsoft.com/office/drawing/2014/main" id="{C6A29C0A-D402-4B3D-A9A9-4B733EF67BB8}"/>
              </a:ext>
            </a:extLst>
          </p:cNvPr>
          <p:cNvSpPr>
            <a:spLocks noGrp="1" noChangeArrowheads="1"/>
          </p:cNvSpPr>
          <p:nvPr>
            <p:ph type="sldNum" sz="quarter" idx="5"/>
          </p:nvPr>
        </p:nvSpPr>
        <p:spPr/>
        <p:txBody>
          <a:bodyPr/>
          <a:lstStyle/>
          <a:p>
            <a:pPr>
              <a:defRPr/>
            </a:pPr>
            <a:r>
              <a:rPr lang="en-US"/>
              <a:t>##</a:t>
            </a:r>
            <a:endParaRPr lang="en-US" sz="1200">
              <a:effectLst>
                <a:outerShdw blurRad="38100" dist="38100" dir="2700000" algn="tl">
                  <a:srgbClr val="C0C0C0"/>
                </a:outerShdw>
              </a:effectLst>
            </a:endParaRPr>
          </a:p>
        </p:txBody>
      </p:sp>
      <p:sp>
        <p:nvSpPr>
          <p:cNvPr id="6150" name="Rectangle 1026">
            <a:extLst>
              <a:ext uri="{FF2B5EF4-FFF2-40B4-BE49-F238E27FC236}">
                <a16:creationId xmlns:a16="http://schemas.microsoft.com/office/drawing/2014/main" id="{B9253DBD-3E6E-B678-9703-53ADC3BFF138}"/>
              </a:ext>
            </a:extLst>
          </p:cNvPr>
          <p:cNvSpPr>
            <a:spLocks noChangeArrowheads="1" noTextEdit="1"/>
          </p:cNvSpPr>
          <p:nvPr>
            <p:ph type="sldImg"/>
          </p:nvPr>
        </p:nvSpPr>
        <p:spPr>
          <a:ln/>
        </p:spPr>
      </p:sp>
      <p:sp>
        <p:nvSpPr>
          <p:cNvPr id="6151" name="Rectangle 1027">
            <a:extLst>
              <a:ext uri="{FF2B5EF4-FFF2-40B4-BE49-F238E27FC236}">
                <a16:creationId xmlns:a16="http://schemas.microsoft.com/office/drawing/2014/main" id="{C0278EB1-BB32-B3E2-099A-A9FB6BEF25B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a:t>Click to edit Master title style</a:t>
            </a:r>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78E1775-334B-CBD2-3F1E-2159BD0CFF8E}"/>
              </a:ext>
            </a:extLst>
          </p:cNvPr>
          <p:cNvSpPr>
            <a:spLocks noGrp="1"/>
          </p:cNvSpPr>
          <p:nvPr>
            <p:ph type="dt" sz="half" idx="10"/>
          </p:nvPr>
        </p:nvSpPr>
        <p:spPr/>
        <p:txBody>
          <a:bodyPr/>
          <a:lstStyle>
            <a:lvl1pPr>
              <a:defRPr/>
            </a:lvl1pPr>
          </a:lstStyle>
          <a:p>
            <a:pPr>
              <a:defRPr/>
            </a:pPr>
            <a:fld id="{074DA460-EFB0-45BB-86FA-D1DF368CB544}" type="datetime3">
              <a:rPr lang="en-US"/>
              <a:pPr>
                <a:defRPr/>
              </a:pPr>
              <a:t>7 September 2025</a:t>
            </a:fld>
            <a:endParaRPr lang="en-US"/>
          </a:p>
        </p:txBody>
      </p:sp>
      <p:sp>
        <p:nvSpPr>
          <p:cNvPr id="5" name="Footer Placeholder 4">
            <a:extLst>
              <a:ext uri="{FF2B5EF4-FFF2-40B4-BE49-F238E27FC236}">
                <a16:creationId xmlns:a16="http://schemas.microsoft.com/office/drawing/2014/main" id="{1B1A2A2C-1061-8599-CBA9-1D35173BEB5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CF5B7F2-4C6A-2838-665D-38DB5C1F0C77}"/>
              </a:ext>
            </a:extLst>
          </p:cNvPr>
          <p:cNvSpPr>
            <a:spLocks noGrp="1"/>
          </p:cNvSpPr>
          <p:nvPr>
            <p:ph type="sldNum" sz="quarter" idx="12"/>
          </p:nvPr>
        </p:nvSpPr>
        <p:spPr/>
        <p:txBody>
          <a:bodyPr/>
          <a:lstStyle>
            <a:lvl1pPr>
              <a:defRPr/>
            </a:lvl1pPr>
          </a:lstStyle>
          <a:p>
            <a:fld id="{6E920599-22F5-4AC2-9A5B-F62CBC627FD8}" type="slidenum">
              <a:rPr lang="en-US" altLang="en-US"/>
              <a:pPr/>
              <a:t>‹#›</a:t>
            </a:fld>
            <a:endParaRPr lang="en-US" altLang="en-US"/>
          </a:p>
        </p:txBody>
      </p:sp>
    </p:spTree>
    <p:extLst>
      <p:ext uri="{BB962C8B-B14F-4D97-AF65-F5344CB8AC3E}">
        <p14:creationId xmlns:p14="http://schemas.microsoft.com/office/powerpoint/2010/main" val="2444622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C1C44A-EBBE-0C64-109A-5285C516E851}"/>
              </a:ext>
            </a:extLst>
          </p:cNvPr>
          <p:cNvSpPr>
            <a:spLocks noGrp="1"/>
          </p:cNvSpPr>
          <p:nvPr>
            <p:ph type="dt" sz="half" idx="10"/>
          </p:nvPr>
        </p:nvSpPr>
        <p:spPr/>
        <p:txBody>
          <a:bodyPr/>
          <a:lstStyle>
            <a:lvl1pPr>
              <a:defRPr/>
            </a:lvl1pPr>
          </a:lstStyle>
          <a:p>
            <a:pPr>
              <a:defRPr/>
            </a:pPr>
            <a:fld id="{E77A6792-AD25-4D49-AA31-33268E2B8B54}" type="datetime3">
              <a:rPr lang="en-US"/>
              <a:pPr>
                <a:defRPr/>
              </a:pPr>
              <a:t>7 September 2025</a:t>
            </a:fld>
            <a:endParaRPr lang="en-US"/>
          </a:p>
        </p:txBody>
      </p:sp>
      <p:sp>
        <p:nvSpPr>
          <p:cNvPr id="5" name="Footer Placeholder 4">
            <a:extLst>
              <a:ext uri="{FF2B5EF4-FFF2-40B4-BE49-F238E27FC236}">
                <a16:creationId xmlns:a16="http://schemas.microsoft.com/office/drawing/2014/main" id="{70D4CDF3-05A9-E5E2-BCF2-CB22434A91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930ACDF-9924-251A-182D-9254C220D7EC}"/>
              </a:ext>
            </a:extLst>
          </p:cNvPr>
          <p:cNvSpPr>
            <a:spLocks noGrp="1"/>
          </p:cNvSpPr>
          <p:nvPr>
            <p:ph type="sldNum" sz="quarter" idx="12"/>
          </p:nvPr>
        </p:nvSpPr>
        <p:spPr/>
        <p:txBody>
          <a:bodyPr/>
          <a:lstStyle>
            <a:lvl1pPr>
              <a:defRPr/>
            </a:lvl1pPr>
          </a:lstStyle>
          <a:p>
            <a:fld id="{38379078-8B14-4B24-BDA1-33E593C54806}" type="slidenum">
              <a:rPr lang="en-US" altLang="en-US"/>
              <a:pPr/>
              <a:t>‹#›</a:t>
            </a:fld>
            <a:endParaRPr lang="en-US" altLang="en-US"/>
          </a:p>
        </p:txBody>
      </p:sp>
    </p:spTree>
    <p:extLst>
      <p:ext uri="{BB962C8B-B14F-4D97-AF65-F5344CB8AC3E}">
        <p14:creationId xmlns:p14="http://schemas.microsoft.com/office/powerpoint/2010/main" val="1490657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C41568-3A7A-D02E-07E4-FB3EBD9D9CAF}"/>
              </a:ext>
            </a:extLst>
          </p:cNvPr>
          <p:cNvSpPr>
            <a:spLocks noGrp="1"/>
          </p:cNvSpPr>
          <p:nvPr>
            <p:ph type="dt" sz="half" idx="10"/>
          </p:nvPr>
        </p:nvSpPr>
        <p:spPr/>
        <p:txBody>
          <a:bodyPr/>
          <a:lstStyle>
            <a:lvl1pPr>
              <a:defRPr/>
            </a:lvl1pPr>
          </a:lstStyle>
          <a:p>
            <a:pPr>
              <a:defRPr/>
            </a:pPr>
            <a:fld id="{6A4274BF-1F17-4CD2-BD05-51098E261693}" type="datetime3">
              <a:rPr lang="en-US"/>
              <a:pPr>
                <a:defRPr/>
              </a:pPr>
              <a:t>7 September 2025</a:t>
            </a:fld>
            <a:endParaRPr lang="en-US"/>
          </a:p>
        </p:txBody>
      </p:sp>
      <p:sp>
        <p:nvSpPr>
          <p:cNvPr id="5" name="Footer Placeholder 4">
            <a:extLst>
              <a:ext uri="{FF2B5EF4-FFF2-40B4-BE49-F238E27FC236}">
                <a16:creationId xmlns:a16="http://schemas.microsoft.com/office/drawing/2014/main" id="{F1DC47F9-FCC2-F2EF-9EDC-DD56F08B730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CB4E7BC-45DA-28F8-5B81-458DC893C1F8}"/>
              </a:ext>
            </a:extLst>
          </p:cNvPr>
          <p:cNvSpPr>
            <a:spLocks noGrp="1"/>
          </p:cNvSpPr>
          <p:nvPr>
            <p:ph type="sldNum" sz="quarter" idx="12"/>
          </p:nvPr>
        </p:nvSpPr>
        <p:spPr/>
        <p:txBody>
          <a:bodyPr/>
          <a:lstStyle>
            <a:lvl1pPr>
              <a:defRPr/>
            </a:lvl1pPr>
          </a:lstStyle>
          <a:p>
            <a:fld id="{221EC372-D3E7-446C-817A-87D723B98A01}" type="slidenum">
              <a:rPr lang="en-US" altLang="en-US"/>
              <a:pPr/>
              <a:t>‹#›</a:t>
            </a:fld>
            <a:endParaRPr lang="en-US" altLang="en-US"/>
          </a:p>
        </p:txBody>
      </p:sp>
    </p:spTree>
    <p:extLst>
      <p:ext uri="{BB962C8B-B14F-4D97-AF65-F5344CB8AC3E}">
        <p14:creationId xmlns:p14="http://schemas.microsoft.com/office/powerpoint/2010/main" val="3377969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CDA293-0B01-72E2-2CE1-AEA4880C5D2E}"/>
              </a:ext>
            </a:extLst>
          </p:cNvPr>
          <p:cNvSpPr>
            <a:spLocks noGrp="1"/>
          </p:cNvSpPr>
          <p:nvPr>
            <p:ph type="dt" sz="half" idx="10"/>
          </p:nvPr>
        </p:nvSpPr>
        <p:spPr/>
        <p:txBody>
          <a:bodyPr/>
          <a:lstStyle>
            <a:lvl1pPr>
              <a:defRPr/>
            </a:lvl1pPr>
          </a:lstStyle>
          <a:p>
            <a:pPr>
              <a:defRPr/>
            </a:pPr>
            <a:fld id="{C1EF4732-7F74-4EDF-BC84-E06A1CE7B5CB}" type="datetime3">
              <a:rPr lang="en-US"/>
              <a:pPr>
                <a:defRPr/>
              </a:pPr>
              <a:t>7 September 2025</a:t>
            </a:fld>
            <a:endParaRPr lang="en-US"/>
          </a:p>
        </p:txBody>
      </p:sp>
      <p:sp>
        <p:nvSpPr>
          <p:cNvPr id="5" name="Footer Placeholder 4">
            <a:extLst>
              <a:ext uri="{FF2B5EF4-FFF2-40B4-BE49-F238E27FC236}">
                <a16:creationId xmlns:a16="http://schemas.microsoft.com/office/drawing/2014/main" id="{7B86C059-B369-9A63-4DE1-632BD22C56F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A5AC815-1FA9-289B-9C2D-39C27827DA10}"/>
              </a:ext>
            </a:extLst>
          </p:cNvPr>
          <p:cNvSpPr>
            <a:spLocks noGrp="1"/>
          </p:cNvSpPr>
          <p:nvPr>
            <p:ph type="sldNum" sz="quarter" idx="12"/>
          </p:nvPr>
        </p:nvSpPr>
        <p:spPr/>
        <p:txBody>
          <a:bodyPr/>
          <a:lstStyle>
            <a:lvl1pPr>
              <a:defRPr/>
            </a:lvl1pPr>
          </a:lstStyle>
          <a:p>
            <a:fld id="{350CEC21-8F5C-4869-B98F-3F875A1D0A98}" type="slidenum">
              <a:rPr lang="en-US" altLang="en-US"/>
              <a:pPr/>
              <a:t>‹#›</a:t>
            </a:fld>
            <a:endParaRPr lang="en-US" altLang="en-US"/>
          </a:p>
        </p:txBody>
      </p:sp>
    </p:spTree>
    <p:extLst>
      <p:ext uri="{BB962C8B-B14F-4D97-AF65-F5344CB8AC3E}">
        <p14:creationId xmlns:p14="http://schemas.microsoft.com/office/powerpoint/2010/main" val="3807277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38FD34-2CAC-8032-8FCB-8AEA0F1A6EBE}"/>
              </a:ext>
            </a:extLst>
          </p:cNvPr>
          <p:cNvSpPr>
            <a:spLocks noGrp="1"/>
          </p:cNvSpPr>
          <p:nvPr>
            <p:ph type="dt" sz="half" idx="10"/>
          </p:nvPr>
        </p:nvSpPr>
        <p:spPr/>
        <p:txBody>
          <a:bodyPr/>
          <a:lstStyle>
            <a:lvl1pPr>
              <a:defRPr/>
            </a:lvl1pPr>
          </a:lstStyle>
          <a:p>
            <a:pPr>
              <a:defRPr/>
            </a:pPr>
            <a:fld id="{AF2C4298-40E1-44E0-B6AF-939BD89AA65A}" type="datetime3">
              <a:rPr lang="en-US"/>
              <a:pPr>
                <a:defRPr/>
              </a:pPr>
              <a:t>7 September 2025</a:t>
            </a:fld>
            <a:endParaRPr lang="en-US"/>
          </a:p>
        </p:txBody>
      </p:sp>
      <p:sp>
        <p:nvSpPr>
          <p:cNvPr id="5" name="Footer Placeholder 4">
            <a:extLst>
              <a:ext uri="{FF2B5EF4-FFF2-40B4-BE49-F238E27FC236}">
                <a16:creationId xmlns:a16="http://schemas.microsoft.com/office/drawing/2014/main" id="{836DF0B4-D76D-57BF-C264-5E717721876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8E62210-A80B-F215-3E76-C230ACC4712C}"/>
              </a:ext>
            </a:extLst>
          </p:cNvPr>
          <p:cNvSpPr>
            <a:spLocks noGrp="1"/>
          </p:cNvSpPr>
          <p:nvPr>
            <p:ph type="sldNum" sz="quarter" idx="12"/>
          </p:nvPr>
        </p:nvSpPr>
        <p:spPr/>
        <p:txBody>
          <a:bodyPr/>
          <a:lstStyle>
            <a:lvl1pPr>
              <a:defRPr/>
            </a:lvl1pPr>
          </a:lstStyle>
          <a:p>
            <a:fld id="{443DA33C-ABB8-420E-9E05-9784DA9909FB}" type="slidenum">
              <a:rPr lang="en-US" altLang="en-US"/>
              <a:pPr/>
              <a:t>‹#›</a:t>
            </a:fld>
            <a:endParaRPr lang="en-US" altLang="en-US"/>
          </a:p>
        </p:txBody>
      </p:sp>
    </p:spTree>
    <p:extLst>
      <p:ext uri="{BB962C8B-B14F-4D97-AF65-F5344CB8AC3E}">
        <p14:creationId xmlns:p14="http://schemas.microsoft.com/office/powerpoint/2010/main" val="2312891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a:t>Click to edit Master title style</a:t>
            </a:r>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C3A0C96E-1C9F-D5BC-58FA-BF6424C8CEC2}"/>
              </a:ext>
            </a:extLst>
          </p:cNvPr>
          <p:cNvSpPr>
            <a:spLocks noGrp="1"/>
          </p:cNvSpPr>
          <p:nvPr>
            <p:ph type="dt" sz="half" idx="10"/>
          </p:nvPr>
        </p:nvSpPr>
        <p:spPr/>
        <p:txBody>
          <a:bodyPr/>
          <a:lstStyle>
            <a:lvl1pPr>
              <a:defRPr/>
            </a:lvl1pPr>
          </a:lstStyle>
          <a:p>
            <a:pPr>
              <a:defRPr/>
            </a:pPr>
            <a:fld id="{61ADE3DA-472A-4878-BF81-F6C2A08586DC}" type="datetime3">
              <a:rPr lang="en-US"/>
              <a:pPr>
                <a:defRPr/>
              </a:pPr>
              <a:t>7 September 2025</a:t>
            </a:fld>
            <a:endParaRPr lang="en-US"/>
          </a:p>
        </p:txBody>
      </p:sp>
      <p:sp>
        <p:nvSpPr>
          <p:cNvPr id="6" name="Footer Placeholder 4">
            <a:extLst>
              <a:ext uri="{FF2B5EF4-FFF2-40B4-BE49-F238E27FC236}">
                <a16:creationId xmlns:a16="http://schemas.microsoft.com/office/drawing/2014/main" id="{AC91DCB7-BD5E-D43F-A859-540F5FDD254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BA83A1E-8DC6-F95D-A92E-C6763FC3398C}"/>
              </a:ext>
            </a:extLst>
          </p:cNvPr>
          <p:cNvSpPr>
            <a:spLocks noGrp="1"/>
          </p:cNvSpPr>
          <p:nvPr>
            <p:ph type="sldNum" sz="quarter" idx="12"/>
          </p:nvPr>
        </p:nvSpPr>
        <p:spPr/>
        <p:txBody>
          <a:bodyPr/>
          <a:lstStyle>
            <a:lvl1pPr>
              <a:defRPr/>
            </a:lvl1pPr>
          </a:lstStyle>
          <a:p>
            <a:fld id="{5D19A189-9E8D-4EA4-BDC1-6E1F97E7DE9A}" type="slidenum">
              <a:rPr lang="en-US" altLang="en-US"/>
              <a:pPr/>
              <a:t>‹#›</a:t>
            </a:fld>
            <a:endParaRPr lang="en-US" altLang="en-US"/>
          </a:p>
        </p:txBody>
      </p:sp>
    </p:spTree>
    <p:extLst>
      <p:ext uri="{BB962C8B-B14F-4D97-AF65-F5344CB8AC3E}">
        <p14:creationId xmlns:p14="http://schemas.microsoft.com/office/powerpoint/2010/main" val="70771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4192FA0-CC5B-2957-4894-2F1C5AC25328}"/>
              </a:ext>
            </a:extLst>
          </p:cNvPr>
          <p:cNvSpPr>
            <a:spLocks noGrp="1"/>
          </p:cNvSpPr>
          <p:nvPr>
            <p:ph type="dt" sz="half" idx="10"/>
          </p:nvPr>
        </p:nvSpPr>
        <p:spPr/>
        <p:txBody>
          <a:bodyPr/>
          <a:lstStyle>
            <a:lvl1pPr>
              <a:defRPr/>
            </a:lvl1pPr>
          </a:lstStyle>
          <a:p>
            <a:pPr>
              <a:defRPr/>
            </a:pPr>
            <a:fld id="{4B418D1C-B894-4BB5-BD18-9B0220200DAE}" type="datetime3">
              <a:rPr lang="en-US"/>
              <a:pPr>
                <a:defRPr/>
              </a:pPr>
              <a:t>7 September 2025</a:t>
            </a:fld>
            <a:endParaRPr lang="en-US"/>
          </a:p>
        </p:txBody>
      </p:sp>
      <p:sp>
        <p:nvSpPr>
          <p:cNvPr id="8" name="Footer Placeholder 4">
            <a:extLst>
              <a:ext uri="{FF2B5EF4-FFF2-40B4-BE49-F238E27FC236}">
                <a16:creationId xmlns:a16="http://schemas.microsoft.com/office/drawing/2014/main" id="{DE8C40C2-7BB8-840F-AFD9-1810101B55F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7B2DCD3-642A-6406-262D-1E3D06F304C8}"/>
              </a:ext>
            </a:extLst>
          </p:cNvPr>
          <p:cNvSpPr>
            <a:spLocks noGrp="1"/>
          </p:cNvSpPr>
          <p:nvPr>
            <p:ph type="sldNum" sz="quarter" idx="12"/>
          </p:nvPr>
        </p:nvSpPr>
        <p:spPr/>
        <p:txBody>
          <a:bodyPr/>
          <a:lstStyle>
            <a:lvl1pPr>
              <a:defRPr/>
            </a:lvl1pPr>
          </a:lstStyle>
          <a:p>
            <a:fld id="{357D4191-472A-4EC1-BDF6-C8735E283700}" type="slidenum">
              <a:rPr lang="en-US" altLang="en-US"/>
              <a:pPr/>
              <a:t>‹#›</a:t>
            </a:fld>
            <a:endParaRPr lang="en-US" altLang="en-US"/>
          </a:p>
        </p:txBody>
      </p:sp>
    </p:spTree>
    <p:extLst>
      <p:ext uri="{BB962C8B-B14F-4D97-AF65-F5344CB8AC3E}">
        <p14:creationId xmlns:p14="http://schemas.microsoft.com/office/powerpoint/2010/main" val="203745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94856B1-5E28-E200-2E6B-96D28D1BCED0}"/>
              </a:ext>
            </a:extLst>
          </p:cNvPr>
          <p:cNvSpPr>
            <a:spLocks noGrp="1"/>
          </p:cNvSpPr>
          <p:nvPr>
            <p:ph type="dt" sz="half" idx="10"/>
          </p:nvPr>
        </p:nvSpPr>
        <p:spPr/>
        <p:txBody>
          <a:bodyPr/>
          <a:lstStyle>
            <a:lvl1pPr>
              <a:defRPr/>
            </a:lvl1pPr>
          </a:lstStyle>
          <a:p>
            <a:pPr>
              <a:defRPr/>
            </a:pPr>
            <a:fld id="{34F168CC-D066-4E96-B330-B7B4E576127B}" type="datetime3">
              <a:rPr lang="en-US"/>
              <a:pPr>
                <a:defRPr/>
              </a:pPr>
              <a:t>7 September 2025</a:t>
            </a:fld>
            <a:endParaRPr lang="en-US"/>
          </a:p>
        </p:txBody>
      </p:sp>
      <p:sp>
        <p:nvSpPr>
          <p:cNvPr id="4" name="Footer Placeholder 4">
            <a:extLst>
              <a:ext uri="{FF2B5EF4-FFF2-40B4-BE49-F238E27FC236}">
                <a16:creationId xmlns:a16="http://schemas.microsoft.com/office/drawing/2014/main" id="{1FFE6D98-1746-1FAB-3E25-CC321DAA06C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A2B0532-7140-941E-970B-24EA051601C3}"/>
              </a:ext>
            </a:extLst>
          </p:cNvPr>
          <p:cNvSpPr>
            <a:spLocks noGrp="1"/>
          </p:cNvSpPr>
          <p:nvPr>
            <p:ph type="sldNum" sz="quarter" idx="12"/>
          </p:nvPr>
        </p:nvSpPr>
        <p:spPr/>
        <p:txBody>
          <a:bodyPr/>
          <a:lstStyle>
            <a:lvl1pPr>
              <a:defRPr/>
            </a:lvl1pPr>
          </a:lstStyle>
          <a:p>
            <a:fld id="{98033B17-BD1B-4DB0-AE1C-7EBBA3231147}" type="slidenum">
              <a:rPr lang="en-US" altLang="en-US"/>
              <a:pPr/>
              <a:t>‹#›</a:t>
            </a:fld>
            <a:endParaRPr lang="en-US" altLang="en-US"/>
          </a:p>
        </p:txBody>
      </p:sp>
    </p:spTree>
    <p:extLst>
      <p:ext uri="{BB962C8B-B14F-4D97-AF65-F5344CB8AC3E}">
        <p14:creationId xmlns:p14="http://schemas.microsoft.com/office/powerpoint/2010/main" val="2211446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FBA61AB-C02B-A832-0B37-2FC0DBA39708}"/>
              </a:ext>
            </a:extLst>
          </p:cNvPr>
          <p:cNvSpPr>
            <a:spLocks noGrp="1"/>
          </p:cNvSpPr>
          <p:nvPr>
            <p:ph type="dt" sz="half" idx="10"/>
          </p:nvPr>
        </p:nvSpPr>
        <p:spPr/>
        <p:txBody>
          <a:bodyPr/>
          <a:lstStyle>
            <a:lvl1pPr>
              <a:defRPr/>
            </a:lvl1pPr>
          </a:lstStyle>
          <a:p>
            <a:pPr>
              <a:defRPr/>
            </a:pPr>
            <a:fld id="{BCA4CBEE-BEC4-4F12-B0CC-9F32516B122A}" type="datetime3">
              <a:rPr lang="en-US"/>
              <a:pPr>
                <a:defRPr/>
              </a:pPr>
              <a:t>7 September 2025</a:t>
            </a:fld>
            <a:endParaRPr lang="en-US"/>
          </a:p>
        </p:txBody>
      </p:sp>
      <p:sp>
        <p:nvSpPr>
          <p:cNvPr id="3" name="Footer Placeholder 4">
            <a:extLst>
              <a:ext uri="{FF2B5EF4-FFF2-40B4-BE49-F238E27FC236}">
                <a16:creationId xmlns:a16="http://schemas.microsoft.com/office/drawing/2014/main" id="{B88A5AD1-24EA-ED46-1CC6-1B27EED77E6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24BC536-265E-3E85-A8C2-82342B1D1D91}"/>
              </a:ext>
            </a:extLst>
          </p:cNvPr>
          <p:cNvSpPr>
            <a:spLocks noGrp="1"/>
          </p:cNvSpPr>
          <p:nvPr>
            <p:ph type="sldNum" sz="quarter" idx="12"/>
          </p:nvPr>
        </p:nvSpPr>
        <p:spPr/>
        <p:txBody>
          <a:bodyPr/>
          <a:lstStyle>
            <a:lvl1pPr>
              <a:defRPr/>
            </a:lvl1pPr>
          </a:lstStyle>
          <a:p>
            <a:fld id="{8E4EC625-8D61-4EF6-8ABC-5272A090FCB1}" type="slidenum">
              <a:rPr lang="en-US" altLang="en-US"/>
              <a:pPr/>
              <a:t>‹#›</a:t>
            </a:fld>
            <a:endParaRPr lang="en-US" altLang="en-US"/>
          </a:p>
        </p:txBody>
      </p:sp>
    </p:spTree>
    <p:extLst>
      <p:ext uri="{BB962C8B-B14F-4D97-AF65-F5344CB8AC3E}">
        <p14:creationId xmlns:p14="http://schemas.microsoft.com/office/powerpoint/2010/main" val="162721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7052206-547C-5F8D-8F89-8F99DD4EC1A6}"/>
              </a:ext>
            </a:extLst>
          </p:cNvPr>
          <p:cNvSpPr>
            <a:spLocks noGrp="1"/>
          </p:cNvSpPr>
          <p:nvPr>
            <p:ph type="dt" sz="half" idx="10"/>
          </p:nvPr>
        </p:nvSpPr>
        <p:spPr/>
        <p:txBody>
          <a:bodyPr/>
          <a:lstStyle>
            <a:lvl1pPr>
              <a:defRPr/>
            </a:lvl1pPr>
          </a:lstStyle>
          <a:p>
            <a:pPr>
              <a:defRPr/>
            </a:pPr>
            <a:fld id="{918C9578-188A-44FC-9F92-89A47E5512AB}" type="datetime3">
              <a:rPr lang="en-US"/>
              <a:pPr>
                <a:defRPr/>
              </a:pPr>
              <a:t>7 September 2025</a:t>
            </a:fld>
            <a:endParaRPr lang="en-US"/>
          </a:p>
        </p:txBody>
      </p:sp>
      <p:sp>
        <p:nvSpPr>
          <p:cNvPr id="6" name="Footer Placeholder 4">
            <a:extLst>
              <a:ext uri="{FF2B5EF4-FFF2-40B4-BE49-F238E27FC236}">
                <a16:creationId xmlns:a16="http://schemas.microsoft.com/office/drawing/2014/main" id="{79708552-260F-4237-5714-426F010BE02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8099E8D-1D10-9D93-4198-2CB9543FF86B}"/>
              </a:ext>
            </a:extLst>
          </p:cNvPr>
          <p:cNvSpPr>
            <a:spLocks noGrp="1"/>
          </p:cNvSpPr>
          <p:nvPr>
            <p:ph type="sldNum" sz="quarter" idx="12"/>
          </p:nvPr>
        </p:nvSpPr>
        <p:spPr/>
        <p:txBody>
          <a:bodyPr/>
          <a:lstStyle>
            <a:lvl1pPr>
              <a:defRPr/>
            </a:lvl1pPr>
          </a:lstStyle>
          <a:p>
            <a:fld id="{C650831B-894A-4448-AA7C-D86C05FA550C}" type="slidenum">
              <a:rPr lang="en-US" altLang="en-US"/>
              <a:pPr/>
              <a:t>‹#›</a:t>
            </a:fld>
            <a:endParaRPr lang="en-US" altLang="en-US"/>
          </a:p>
        </p:txBody>
      </p:sp>
    </p:spTree>
    <p:extLst>
      <p:ext uri="{BB962C8B-B14F-4D97-AF65-F5344CB8AC3E}">
        <p14:creationId xmlns:p14="http://schemas.microsoft.com/office/powerpoint/2010/main" val="2803231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62BAABA8-0947-3B3F-F9E5-E12A2F82DB24}"/>
              </a:ext>
            </a:extLst>
          </p:cNvPr>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 name="Oval 4">
            <a:extLst>
              <a:ext uri="{FF2B5EF4-FFF2-40B4-BE49-F238E27FC236}">
                <a16:creationId xmlns:a16="http://schemas.microsoft.com/office/drawing/2014/main" id="{451741CA-C77B-79C6-358E-176AE86C2429}"/>
              </a:ext>
            </a:extLst>
          </p:cNvPr>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Oval 5">
            <a:extLst>
              <a:ext uri="{FF2B5EF4-FFF2-40B4-BE49-F238E27FC236}">
                <a16:creationId xmlns:a16="http://schemas.microsoft.com/office/drawing/2014/main" id="{6169673F-3A76-22F4-8871-51A549FAE65A}"/>
              </a:ext>
            </a:extLst>
          </p:cNvPr>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Oval 6">
            <a:extLst>
              <a:ext uri="{FF2B5EF4-FFF2-40B4-BE49-F238E27FC236}">
                <a16:creationId xmlns:a16="http://schemas.microsoft.com/office/drawing/2014/main" id="{4981260B-842B-24E8-4DFE-95D43BBB181A}"/>
              </a:ext>
            </a:extLst>
          </p:cNvPr>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8" name="Oval 7">
            <a:extLst>
              <a:ext uri="{FF2B5EF4-FFF2-40B4-BE49-F238E27FC236}">
                <a16:creationId xmlns:a16="http://schemas.microsoft.com/office/drawing/2014/main" id="{42732CEA-E5D6-EC91-3AB7-3C4BDE76975A}"/>
              </a:ext>
            </a:extLst>
          </p:cNvPr>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Oval 8">
            <a:extLst>
              <a:ext uri="{FF2B5EF4-FFF2-40B4-BE49-F238E27FC236}">
                <a16:creationId xmlns:a16="http://schemas.microsoft.com/office/drawing/2014/main" id="{1E499A4B-26DF-DA76-476D-F076D6BB11AB}"/>
              </a:ext>
            </a:extLst>
          </p:cNvPr>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 name="Oval 9">
            <a:extLst>
              <a:ext uri="{FF2B5EF4-FFF2-40B4-BE49-F238E27FC236}">
                <a16:creationId xmlns:a16="http://schemas.microsoft.com/office/drawing/2014/main" id="{FEAA1E6C-90DD-6563-5640-A78B7E5D399E}"/>
              </a:ext>
            </a:extLst>
          </p:cNvPr>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1" name="Oval 10">
            <a:extLst>
              <a:ext uri="{FF2B5EF4-FFF2-40B4-BE49-F238E27FC236}">
                <a16:creationId xmlns:a16="http://schemas.microsoft.com/office/drawing/2014/main" id="{AD3CB742-DDB5-1ECF-5F2E-7248F03E7A55}"/>
              </a:ext>
            </a:extLst>
          </p:cNvPr>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a:t>Click to edit Master title style</a:t>
            </a:r>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rtlCol="0">
            <a:normAutofit/>
          </a:bodyPr>
          <a:lstStyle/>
          <a:p>
            <a:pPr lvl="0"/>
            <a:r>
              <a:rPr lang="en-US" noProof="0"/>
              <a:t>Click icon to add picture</a:t>
            </a:r>
          </a:p>
        </p:txBody>
      </p:sp>
      <p:sp>
        <p:nvSpPr>
          <p:cNvPr id="12" name="Date Placeholder 4">
            <a:extLst>
              <a:ext uri="{FF2B5EF4-FFF2-40B4-BE49-F238E27FC236}">
                <a16:creationId xmlns:a16="http://schemas.microsoft.com/office/drawing/2014/main" id="{608EC7EB-3055-6A2F-3A3A-97BD55DE322C}"/>
              </a:ext>
            </a:extLst>
          </p:cNvPr>
          <p:cNvSpPr>
            <a:spLocks noGrp="1"/>
          </p:cNvSpPr>
          <p:nvPr>
            <p:ph type="dt" sz="half" idx="15"/>
          </p:nvPr>
        </p:nvSpPr>
        <p:spPr/>
        <p:txBody>
          <a:bodyPr/>
          <a:lstStyle>
            <a:lvl1pPr>
              <a:defRPr/>
            </a:lvl1pPr>
          </a:lstStyle>
          <a:p>
            <a:pPr>
              <a:defRPr/>
            </a:pPr>
            <a:fld id="{5928650F-DA5D-4767-9E7F-778C04C5E3EA}" type="datetime3">
              <a:rPr lang="en-US"/>
              <a:pPr>
                <a:defRPr/>
              </a:pPr>
              <a:t>7 September 2025</a:t>
            </a:fld>
            <a:endParaRPr lang="en-US"/>
          </a:p>
        </p:txBody>
      </p:sp>
      <p:sp>
        <p:nvSpPr>
          <p:cNvPr id="13" name="Footer Placeholder 5">
            <a:extLst>
              <a:ext uri="{FF2B5EF4-FFF2-40B4-BE49-F238E27FC236}">
                <a16:creationId xmlns:a16="http://schemas.microsoft.com/office/drawing/2014/main" id="{DB3A3D2C-4084-D4B7-BA67-8AB1599B0BE4}"/>
              </a:ext>
            </a:extLst>
          </p:cNvPr>
          <p:cNvSpPr>
            <a:spLocks noGrp="1"/>
          </p:cNvSpPr>
          <p:nvPr>
            <p:ph type="ftr" sz="quarter" idx="16"/>
          </p:nvPr>
        </p:nvSpPr>
        <p:spPr/>
        <p:txBody>
          <a:bodyPr/>
          <a:lstStyle>
            <a:lvl1pPr>
              <a:defRPr/>
            </a:lvl1pPr>
          </a:lstStyle>
          <a:p>
            <a:pPr>
              <a:defRPr/>
            </a:pPr>
            <a:endParaRPr lang="en-US"/>
          </a:p>
        </p:txBody>
      </p:sp>
      <p:sp>
        <p:nvSpPr>
          <p:cNvPr id="14" name="Slide Number Placeholder 6">
            <a:extLst>
              <a:ext uri="{FF2B5EF4-FFF2-40B4-BE49-F238E27FC236}">
                <a16:creationId xmlns:a16="http://schemas.microsoft.com/office/drawing/2014/main" id="{4020C100-A896-8DA6-2051-07F7D74BE1A3}"/>
              </a:ext>
            </a:extLst>
          </p:cNvPr>
          <p:cNvSpPr>
            <a:spLocks noGrp="1"/>
          </p:cNvSpPr>
          <p:nvPr>
            <p:ph type="sldNum" sz="quarter" idx="17"/>
          </p:nvPr>
        </p:nvSpPr>
        <p:spPr/>
        <p:txBody>
          <a:bodyPr/>
          <a:lstStyle>
            <a:lvl1pPr>
              <a:defRPr/>
            </a:lvl1pPr>
          </a:lstStyle>
          <a:p>
            <a:fld id="{B1656F0C-7D33-49CF-899E-7819677647B3}" type="slidenum">
              <a:rPr lang="en-US" altLang="en-US"/>
              <a:pPr/>
              <a:t>‹#›</a:t>
            </a:fld>
            <a:endParaRPr lang="en-US" altLang="en-US"/>
          </a:p>
        </p:txBody>
      </p:sp>
    </p:spTree>
    <p:extLst>
      <p:ext uri="{BB962C8B-B14F-4D97-AF65-F5344CB8AC3E}">
        <p14:creationId xmlns:p14="http://schemas.microsoft.com/office/powerpoint/2010/main" val="2087356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D62519"/>
            </a:gs>
            <a:gs pos="92000">
              <a:srgbClr val="860C00"/>
            </a:gs>
            <a:gs pos="100000">
              <a:srgbClr val="860C00"/>
            </a:gs>
          </a:gsLst>
          <a:lin ang="5400000" scaled="1"/>
        </a:gra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BF765C8-DCDE-2DE4-9D4A-21E48BD16709}"/>
              </a:ext>
            </a:extLst>
          </p:cNvPr>
          <p:cNvSpPr>
            <a:spLocks noGrp="1"/>
          </p:cNvSpPr>
          <p:nvPr>
            <p:ph type="title"/>
          </p:nvPr>
        </p:nvSpPr>
        <p:spPr bwMode="auto">
          <a:xfrm>
            <a:off x="1009650" y="676275"/>
            <a:ext cx="71247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AE9DE1D-4754-5A9F-F049-56549C74095E}"/>
              </a:ext>
            </a:extLst>
          </p:cNvPr>
          <p:cNvSpPr>
            <a:spLocks noGrp="1"/>
          </p:cNvSpPr>
          <p:nvPr>
            <p:ph type="body" idx="1"/>
          </p:nvPr>
        </p:nvSpPr>
        <p:spPr bwMode="auto">
          <a:xfrm>
            <a:off x="1009650" y="1806575"/>
            <a:ext cx="7124700" cy="405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022443C-954D-41FA-887E-FD8813ACF6F8}"/>
              </a:ext>
            </a:extLst>
          </p:cNvPr>
          <p:cNvSpPr>
            <a:spLocks noGrp="1"/>
          </p:cNvSpPr>
          <p:nvPr>
            <p:ph type="dt" sz="half" idx="2"/>
          </p:nvPr>
        </p:nvSpPr>
        <p:spPr>
          <a:xfrm>
            <a:off x="6437313" y="5951538"/>
            <a:ext cx="2133600" cy="365125"/>
          </a:xfrm>
          <a:prstGeom prst="rect">
            <a:avLst/>
          </a:prstGeom>
        </p:spPr>
        <p:txBody>
          <a:bodyPr vert="horz" lIns="91440" tIns="45720" rIns="91440" bIns="45720" rtlCol="0" anchor="b"/>
          <a:lstStyle>
            <a:lvl1pPr algn="r">
              <a:defRPr sz="900">
                <a:solidFill>
                  <a:schemeClr val="tx2"/>
                </a:solidFill>
                <a:latin typeface="Arial" charset="0"/>
              </a:defRPr>
            </a:lvl1pPr>
          </a:lstStyle>
          <a:p>
            <a:pPr>
              <a:defRPr/>
            </a:pPr>
            <a:fld id="{CEE4B726-3113-4E2F-9D58-15E3F805ED30}" type="datetime3">
              <a:rPr lang="en-US"/>
              <a:pPr>
                <a:defRPr/>
              </a:pPr>
              <a:t>7 September 2025</a:t>
            </a:fld>
            <a:endParaRPr lang="en-US"/>
          </a:p>
        </p:txBody>
      </p:sp>
      <p:sp>
        <p:nvSpPr>
          <p:cNvPr id="5" name="Footer Placeholder 4">
            <a:extLst>
              <a:ext uri="{FF2B5EF4-FFF2-40B4-BE49-F238E27FC236}">
                <a16:creationId xmlns:a16="http://schemas.microsoft.com/office/drawing/2014/main" id="{8137DEB0-CDB8-4BB6-9253-AA22FD28643D}"/>
              </a:ext>
            </a:extLst>
          </p:cNvPr>
          <p:cNvSpPr>
            <a:spLocks noGrp="1"/>
          </p:cNvSpPr>
          <p:nvPr>
            <p:ph type="ftr" sz="quarter" idx="3"/>
          </p:nvPr>
        </p:nvSpPr>
        <p:spPr>
          <a:xfrm>
            <a:off x="1181100" y="5951538"/>
            <a:ext cx="5256213" cy="365125"/>
          </a:xfrm>
          <a:prstGeom prst="rect">
            <a:avLst/>
          </a:prstGeom>
        </p:spPr>
        <p:txBody>
          <a:bodyPr vert="horz" lIns="91440" tIns="45720" rIns="91440" bIns="45720" rtlCol="0" anchor="b"/>
          <a:lstStyle>
            <a:lvl1pPr algn="l">
              <a:defRPr sz="900">
                <a:solidFill>
                  <a:schemeClr val="tx2"/>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30AD1469-B75E-42B3-B574-C3CD0B809EB9}"/>
              </a:ext>
            </a:extLst>
          </p:cNvPr>
          <p:cNvSpPr>
            <a:spLocks noGrp="1"/>
          </p:cNvSpPr>
          <p:nvPr>
            <p:ph type="sldNum" sz="quarter" idx="4"/>
          </p:nvPr>
        </p:nvSpPr>
        <p:spPr>
          <a:xfrm>
            <a:off x="573088" y="5951538"/>
            <a:ext cx="608012" cy="365125"/>
          </a:xfrm>
          <a:prstGeom prst="rect">
            <a:avLst/>
          </a:prstGeom>
        </p:spPr>
        <p:txBody>
          <a:bodyPr vert="horz" wrap="square" lIns="91440" tIns="45720" rIns="91440" bIns="45720" numCol="1" anchor="b" anchorCtr="0" compatLnSpc="1">
            <a:prstTxWarp prst="textNoShape">
              <a:avLst/>
            </a:prstTxWarp>
          </a:bodyPr>
          <a:lstStyle>
            <a:lvl1pPr>
              <a:defRPr sz="1800">
                <a:solidFill>
                  <a:schemeClr val="tx2"/>
                </a:solidFill>
              </a:defRPr>
            </a:lvl1pPr>
          </a:lstStyle>
          <a:p>
            <a:fld id="{6BBEE850-77E0-4D6A-94BA-9463ACFF716D}" type="slidenum">
              <a:rPr lang="en-US" altLang="en-US"/>
              <a:pPr/>
              <a:t>‹#›</a:t>
            </a:fld>
            <a:endParaRPr lang="en-US" altLang="en-US"/>
          </a:p>
        </p:txBody>
      </p:sp>
      <p:grpSp>
        <p:nvGrpSpPr>
          <p:cNvPr id="1031" name="Group 60">
            <a:extLst>
              <a:ext uri="{FF2B5EF4-FFF2-40B4-BE49-F238E27FC236}">
                <a16:creationId xmlns:a16="http://schemas.microsoft.com/office/drawing/2014/main" id="{18A77F6B-C460-844B-AD9F-3A4C19DC1049}"/>
              </a:ext>
            </a:extLst>
          </p:cNvPr>
          <p:cNvGrpSpPr>
            <a:grpSpLocks/>
          </p:cNvGrpSpPr>
          <p:nvPr/>
        </p:nvGrpSpPr>
        <p:grpSpPr bwMode="auto">
          <a:xfrm>
            <a:off x="-33338" y="0"/>
            <a:ext cx="9177338" cy="6858000"/>
            <a:chOff x="-33595" y="0"/>
            <a:chExt cx="9177595" cy="6857999"/>
          </a:xfrm>
        </p:grpSpPr>
        <p:grpSp>
          <p:nvGrpSpPr>
            <p:cNvPr id="1032" name="Group 182">
              <a:extLst>
                <a:ext uri="{FF2B5EF4-FFF2-40B4-BE49-F238E27FC236}">
                  <a16:creationId xmlns:a16="http://schemas.microsoft.com/office/drawing/2014/main" id="{64C042A0-5804-B6C6-A86D-6223F7D54C64}"/>
                </a:ext>
              </a:extLst>
            </p:cNvPr>
            <p:cNvGrpSpPr>
              <a:grpSpLocks/>
            </p:cNvGrpSpPr>
            <p:nvPr/>
          </p:nvGrpSpPr>
          <p:grpSpPr bwMode="auto">
            <a:xfrm>
              <a:off x="-33595" y="437091"/>
              <a:ext cx="9074452" cy="6174255"/>
              <a:chOff x="-33595" y="437091"/>
              <a:chExt cx="9074452" cy="6174255"/>
            </a:xfrm>
          </p:grpSpPr>
          <p:sp>
            <p:nvSpPr>
              <p:cNvPr id="92" name="Freeform 12">
                <a:extLst>
                  <a:ext uri="{FF2B5EF4-FFF2-40B4-BE49-F238E27FC236}">
                    <a16:creationId xmlns:a16="http://schemas.microsoft.com/office/drawing/2014/main" id="{8A0E6C0B-5EA3-4B2E-92D5-AA16C1254569}"/>
                  </a:ext>
                </a:extLst>
              </p:cNvPr>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a:defRPr/>
                </a:pPr>
                <a:endParaRPr lang="en-US">
                  <a:latin typeface="Arial" charset="0"/>
                </a:endParaRPr>
              </a:p>
            </p:txBody>
          </p:sp>
          <p:sp>
            <p:nvSpPr>
              <p:cNvPr id="93" name="Freeform 28">
                <a:extLst>
                  <a:ext uri="{FF2B5EF4-FFF2-40B4-BE49-F238E27FC236}">
                    <a16:creationId xmlns:a16="http://schemas.microsoft.com/office/drawing/2014/main" id="{0D62094E-9A9D-4A18-B57E-10A6F11249DA}"/>
                  </a:ext>
                </a:extLst>
              </p:cNvPr>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a:defRPr/>
                </a:pPr>
                <a:endParaRPr lang="en-US">
                  <a:latin typeface="Arial" charset="0"/>
                </a:endParaRPr>
              </a:p>
            </p:txBody>
          </p:sp>
          <p:sp>
            <p:nvSpPr>
              <p:cNvPr id="94" name="Freeform 36">
                <a:extLst>
                  <a:ext uri="{FF2B5EF4-FFF2-40B4-BE49-F238E27FC236}">
                    <a16:creationId xmlns:a16="http://schemas.microsoft.com/office/drawing/2014/main" id="{8FFC146B-12AB-4126-B1D7-DBFF204B123F}"/>
                  </a:ext>
                </a:extLst>
              </p:cNvPr>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a:defRPr/>
                </a:pPr>
                <a:endParaRPr lang="en-US">
                  <a:latin typeface="Arial" charset="0"/>
                </a:endParaRPr>
              </a:p>
            </p:txBody>
          </p:sp>
          <p:sp>
            <p:nvSpPr>
              <p:cNvPr id="95" name="Freeform 32">
                <a:extLst>
                  <a:ext uri="{FF2B5EF4-FFF2-40B4-BE49-F238E27FC236}">
                    <a16:creationId xmlns:a16="http://schemas.microsoft.com/office/drawing/2014/main" id="{872FA26C-2F14-4096-9AEE-2F781A6F2093}"/>
                  </a:ext>
                </a:extLst>
              </p:cNvPr>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a:defRPr/>
                </a:pPr>
                <a:endParaRPr lang="en-US">
                  <a:latin typeface="Arial" charset="0"/>
                </a:endParaRPr>
              </a:p>
            </p:txBody>
          </p:sp>
          <p:sp>
            <p:nvSpPr>
              <p:cNvPr id="96" name="Freeform 16">
                <a:extLst>
                  <a:ext uri="{FF2B5EF4-FFF2-40B4-BE49-F238E27FC236}">
                    <a16:creationId xmlns:a16="http://schemas.microsoft.com/office/drawing/2014/main" id="{18CA7C43-E100-4DA0-BB8B-AF54C93D371D}"/>
                  </a:ext>
                </a:extLst>
              </p:cNvPr>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a:defRPr/>
                </a:pPr>
                <a:endParaRPr lang="en-US">
                  <a:latin typeface="Arial" charset="0"/>
                </a:endParaRPr>
              </a:p>
            </p:txBody>
          </p:sp>
          <p:sp>
            <p:nvSpPr>
              <p:cNvPr id="97" name="Freeform 20">
                <a:extLst>
                  <a:ext uri="{FF2B5EF4-FFF2-40B4-BE49-F238E27FC236}">
                    <a16:creationId xmlns:a16="http://schemas.microsoft.com/office/drawing/2014/main" id="{B0FA5590-880D-4DED-B9AF-91857EFD0BF9}"/>
                  </a:ext>
                </a:extLst>
              </p:cNvPr>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a:defRPr/>
                </a:pPr>
                <a:endParaRPr lang="en-US">
                  <a:latin typeface="Arial" charset="0"/>
                </a:endParaRPr>
              </a:p>
            </p:txBody>
          </p:sp>
        </p:grpSp>
        <p:grpSp>
          <p:nvGrpSpPr>
            <p:cNvPr id="1033" name="Group 189">
              <a:extLst>
                <a:ext uri="{FF2B5EF4-FFF2-40B4-BE49-F238E27FC236}">
                  <a16:creationId xmlns:a16="http://schemas.microsoft.com/office/drawing/2014/main" id="{0A8B914F-7BD0-0100-2C28-540DA265C806}"/>
                </a:ext>
              </a:extLst>
            </p:cNvPr>
            <p:cNvGrpSpPr>
              <a:grpSpLocks/>
            </p:cNvGrpSpPr>
            <p:nvPr/>
          </p:nvGrpSpPr>
          <p:grpSpPr bwMode="auto">
            <a:xfrm>
              <a:off x="1" y="189385"/>
              <a:ext cx="9143999" cy="6668614"/>
              <a:chOff x="1" y="189385"/>
              <a:chExt cx="9143999" cy="6668614"/>
            </a:xfrm>
          </p:grpSpPr>
          <p:sp>
            <p:nvSpPr>
              <p:cNvPr id="82" name="Freeform 12">
                <a:extLst>
                  <a:ext uri="{FF2B5EF4-FFF2-40B4-BE49-F238E27FC236}">
                    <a16:creationId xmlns:a16="http://schemas.microsoft.com/office/drawing/2014/main" id="{EE62943B-C7BC-4BBB-9AE0-2AECDDA796A2}"/>
                  </a:ext>
                </a:extLst>
              </p:cNvPr>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a:lstStyle/>
              <a:p>
                <a:pPr>
                  <a:defRPr/>
                </a:pPr>
                <a:endParaRPr lang="en-US">
                  <a:latin typeface="Arial" charset="0"/>
                </a:endParaRPr>
              </a:p>
            </p:txBody>
          </p:sp>
          <p:sp>
            <p:nvSpPr>
              <p:cNvPr id="83" name="Freeform 20">
                <a:extLst>
                  <a:ext uri="{FF2B5EF4-FFF2-40B4-BE49-F238E27FC236}">
                    <a16:creationId xmlns:a16="http://schemas.microsoft.com/office/drawing/2014/main" id="{39EC7692-187B-4977-9E3F-4C0A5C704265}"/>
                  </a:ext>
                </a:extLst>
              </p:cNvPr>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a:lstStyle/>
              <a:p>
                <a:pPr>
                  <a:defRPr/>
                </a:pPr>
                <a:endParaRPr lang="en-US">
                  <a:latin typeface="Arial" charset="0"/>
                </a:endParaRPr>
              </a:p>
            </p:txBody>
          </p:sp>
          <p:sp>
            <p:nvSpPr>
              <p:cNvPr id="84" name="Freeform 12">
                <a:extLst>
                  <a:ext uri="{FF2B5EF4-FFF2-40B4-BE49-F238E27FC236}">
                    <a16:creationId xmlns:a16="http://schemas.microsoft.com/office/drawing/2014/main" id="{D793AA4E-CB0B-471A-B583-3C2C2C397AAE}"/>
                  </a:ext>
                </a:extLst>
              </p:cNvPr>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a:lstStyle/>
              <a:p>
                <a:pPr>
                  <a:defRPr/>
                </a:pPr>
                <a:endParaRPr lang="en-US">
                  <a:latin typeface="Arial" charset="0"/>
                </a:endParaRPr>
              </a:p>
            </p:txBody>
          </p:sp>
          <p:sp>
            <p:nvSpPr>
              <p:cNvPr id="85" name="Freeform 16">
                <a:extLst>
                  <a:ext uri="{FF2B5EF4-FFF2-40B4-BE49-F238E27FC236}">
                    <a16:creationId xmlns:a16="http://schemas.microsoft.com/office/drawing/2014/main" id="{9A663844-2666-49C3-844A-C002143BF4B1}"/>
                  </a:ext>
                </a:extLst>
              </p:cNvPr>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a:lstStyle/>
              <a:p>
                <a:pPr>
                  <a:defRPr/>
                </a:pPr>
                <a:endParaRPr lang="en-US">
                  <a:latin typeface="Arial" charset="0"/>
                </a:endParaRPr>
              </a:p>
            </p:txBody>
          </p:sp>
          <p:sp>
            <p:nvSpPr>
              <p:cNvPr id="86" name="Freeform 32">
                <a:extLst>
                  <a:ext uri="{FF2B5EF4-FFF2-40B4-BE49-F238E27FC236}">
                    <a16:creationId xmlns:a16="http://schemas.microsoft.com/office/drawing/2014/main" id="{A8714456-8FC3-4DC2-976A-DA20CC58EBBE}"/>
                  </a:ext>
                </a:extLst>
              </p:cNvPr>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a:lstStyle/>
              <a:p>
                <a:pPr>
                  <a:defRPr/>
                </a:pPr>
                <a:endParaRPr lang="en-US">
                  <a:latin typeface="Arial" charset="0"/>
                </a:endParaRPr>
              </a:p>
            </p:txBody>
          </p:sp>
          <p:sp>
            <p:nvSpPr>
              <p:cNvPr id="87" name="Freeform 28">
                <a:extLst>
                  <a:ext uri="{FF2B5EF4-FFF2-40B4-BE49-F238E27FC236}">
                    <a16:creationId xmlns:a16="http://schemas.microsoft.com/office/drawing/2014/main" id="{2E206E83-232E-472C-A01D-73E231EC0D78}"/>
                  </a:ext>
                </a:extLst>
              </p:cNvPr>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a:lstStyle/>
              <a:p>
                <a:pPr>
                  <a:defRPr/>
                </a:pPr>
                <a:endParaRPr lang="en-US">
                  <a:latin typeface="Arial" charset="0"/>
                </a:endParaRPr>
              </a:p>
            </p:txBody>
          </p:sp>
          <p:sp>
            <p:nvSpPr>
              <p:cNvPr id="88" name="Freeform 39">
                <a:extLst>
                  <a:ext uri="{FF2B5EF4-FFF2-40B4-BE49-F238E27FC236}">
                    <a16:creationId xmlns:a16="http://schemas.microsoft.com/office/drawing/2014/main" id="{F253E902-50B9-4E26-ACB4-61760C2E39E8}"/>
                  </a:ext>
                </a:extLst>
              </p:cNvPr>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sp>
            <p:nvSpPr>
              <p:cNvPr id="89" name="Freeform 88">
                <a:extLst>
                  <a:ext uri="{FF2B5EF4-FFF2-40B4-BE49-F238E27FC236}">
                    <a16:creationId xmlns:a16="http://schemas.microsoft.com/office/drawing/2014/main" id="{D24DE5D2-62E6-4DFF-95E6-FF2D352C85EF}"/>
                  </a:ext>
                </a:extLst>
              </p:cNvPr>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sp>
            <p:nvSpPr>
              <p:cNvPr id="90" name="Freeform 47">
                <a:extLst>
                  <a:ext uri="{FF2B5EF4-FFF2-40B4-BE49-F238E27FC236}">
                    <a16:creationId xmlns:a16="http://schemas.microsoft.com/office/drawing/2014/main" id="{CA20574C-6A45-4ED7-B73E-B32F97EF118D}"/>
                  </a:ext>
                </a:extLst>
              </p:cNvPr>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sp>
            <p:nvSpPr>
              <p:cNvPr id="91" name="Freeform 23">
                <a:extLst>
                  <a:ext uri="{FF2B5EF4-FFF2-40B4-BE49-F238E27FC236}">
                    <a16:creationId xmlns:a16="http://schemas.microsoft.com/office/drawing/2014/main" id="{DCF0F6F2-D0B7-4C50-A293-B1D995FB4237}"/>
                  </a:ext>
                </a:extLst>
              </p:cNvPr>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grpSp>
        <p:grpSp>
          <p:nvGrpSpPr>
            <p:cNvPr id="1034" name="Group 200">
              <a:extLst>
                <a:ext uri="{FF2B5EF4-FFF2-40B4-BE49-F238E27FC236}">
                  <a16:creationId xmlns:a16="http://schemas.microsoft.com/office/drawing/2014/main" id="{C1232F15-9D5E-8574-7304-A47DA7E70A80}"/>
                </a:ext>
              </a:extLst>
            </p:cNvPr>
            <p:cNvGrpSpPr>
              <a:grpSpLocks/>
            </p:cNvGrpSpPr>
            <p:nvPr/>
          </p:nvGrpSpPr>
          <p:grpSpPr bwMode="auto">
            <a:xfrm>
              <a:off x="-17347" y="0"/>
              <a:ext cx="9161347" cy="6857992"/>
              <a:chOff x="-17347" y="0"/>
              <a:chExt cx="9161347" cy="6857992"/>
            </a:xfrm>
          </p:grpSpPr>
          <p:sp>
            <p:nvSpPr>
              <p:cNvPr id="65" name="Freeform 16">
                <a:extLst>
                  <a:ext uri="{FF2B5EF4-FFF2-40B4-BE49-F238E27FC236}">
                    <a16:creationId xmlns:a16="http://schemas.microsoft.com/office/drawing/2014/main" id="{019B6420-37EC-4BC1-A985-A0B623912CF8}"/>
                  </a:ext>
                </a:extLst>
              </p:cNvPr>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a:lstStyle/>
              <a:p>
                <a:pPr>
                  <a:defRPr/>
                </a:pPr>
                <a:endParaRPr lang="en-US">
                  <a:latin typeface="Arial" charset="0"/>
                </a:endParaRPr>
              </a:p>
            </p:txBody>
          </p:sp>
          <p:sp>
            <p:nvSpPr>
              <p:cNvPr id="66" name="Freeform 24">
                <a:extLst>
                  <a:ext uri="{FF2B5EF4-FFF2-40B4-BE49-F238E27FC236}">
                    <a16:creationId xmlns:a16="http://schemas.microsoft.com/office/drawing/2014/main" id="{ECDADF71-03C5-43EB-B279-A26C790E805A}"/>
                  </a:ext>
                </a:extLst>
              </p:cNvPr>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a:lstStyle/>
              <a:p>
                <a:pPr>
                  <a:defRPr/>
                </a:pPr>
                <a:endParaRPr lang="en-US">
                  <a:latin typeface="Arial" charset="0"/>
                </a:endParaRPr>
              </a:p>
            </p:txBody>
          </p:sp>
          <p:sp>
            <p:nvSpPr>
              <p:cNvPr id="67" name="Freeform 28">
                <a:extLst>
                  <a:ext uri="{FF2B5EF4-FFF2-40B4-BE49-F238E27FC236}">
                    <a16:creationId xmlns:a16="http://schemas.microsoft.com/office/drawing/2014/main" id="{F64F265D-D456-44AF-9694-76F8C649C19A}"/>
                  </a:ext>
                </a:extLst>
              </p:cNvPr>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a:lstStyle/>
              <a:p>
                <a:pPr>
                  <a:defRPr/>
                </a:pPr>
                <a:endParaRPr lang="en-US">
                  <a:latin typeface="Arial" charset="0"/>
                </a:endParaRPr>
              </a:p>
            </p:txBody>
          </p:sp>
          <p:sp>
            <p:nvSpPr>
              <p:cNvPr id="68" name="Freeform 32">
                <a:extLst>
                  <a:ext uri="{FF2B5EF4-FFF2-40B4-BE49-F238E27FC236}">
                    <a16:creationId xmlns:a16="http://schemas.microsoft.com/office/drawing/2014/main" id="{F140F325-2C98-4CBD-912C-AB467B602B50}"/>
                  </a:ext>
                </a:extLst>
              </p:cNvPr>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a:lstStyle/>
              <a:p>
                <a:pPr>
                  <a:defRPr/>
                </a:pPr>
                <a:endParaRPr lang="en-US">
                  <a:latin typeface="Arial" charset="0"/>
                </a:endParaRPr>
              </a:p>
            </p:txBody>
          </p:sp>
          <p:sp>
            <p:nvSpPr>
              <p:cNvPr id="69" name="Freeform 12">
                <a:extLst>
                  <a:ext uri="{FF2B5EF4-FFF2-40B4-BE49-F238E27FC236}">
                    <a16:creationId xmlns:a16="http://schemas.microsoft.com/office/drawing/2014/main" id="{826DB2C8-116C-4A2D-A14F-B1699FCAD55F}"/>
                  </a:ext>
                </a:extLst>
              </p:cNvPr>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a:lstStyle/>
              <a:p>
                <a:pPr>
                  <a:defRPr/>
                </a:pPr>
                <a:endParaRPr lang="en-US">
                  <a:latin typeface="Arial" charset="0"/>
                </a:endParaRPr>
              </a:p>
            </p:txBody>
          </p:sp>
          <p:sp>
            <p:nvSpPr>
              <p:cNvPr id="70" name="Freeform 15">
                <a:extLst>
                  <a:ext uri="{FF2B5EF4-FFF2-40B4-BE49-F238E27FC236}">
                    <a16:creationId xmlns:a16="http://schemas.microsoft.com/office/drawing/2014/main" id="{59104C92-3B86-41F9-8387-D8F9FEF36D1A}"/>
                  </a:ext>
                </a:extLst>
              </p:cNvPr>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sp>
            <p:nvSpPr>
              <p:cNvPr id="71" name="Freeform 27">
                <a:extLst>
                  <a:ext uri="{FF2B5EF4-FFF2-40B4-BE49-F238E27FC236}">
                    <a16:creationId xmlns:a16="http://schemas.microsoft.com/office/drawing/2014/main" id="{F09BC782-73A0-40E9-9FA5-383C701CA782}"/>
                  </a:ext>
                </a:extLst>
              </p:cNvPr>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sp>
            <p:nvSpPr>
              <p:cNvPr id="72" name="Freeform 51">
                <a:extLst>
                  <a:ext uri="{FF2B5EF4-FFF2-40B4-BE49-F238E27FC236}">
                    <a16:creationId xmlns:a16="http://schemas.microsoft.com/office/drawing/2014/main" id="{8EA09548-C19F-4607-9592-A8978343B3D3}"/>
                  </a:ext>
                </a:extLst>
              </p:cNvPr>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sp>
            <p:nvSpPr>
              <p:cNvPr id="73" name="Freeform 43">
                <a:extLst>
                  <a:ext uri="{FF2B5EF4-FFF2-40B4-BE49-F238E27FC236}">
                    <a16:creationId xmlns:a16="http://schemas.microsoft.com/office/drawing/2014/main" id="{D869254E-3FAE-443A-95A2-763495DB9E0A}"/>
                  </a:ext>
                </a:extLst>
              </p:cNvPr>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sp>
            <p:nvSpPr>
              <p:cNvPr id="74" name="Freeform 35">
                <a:extLst>
                  <a:ext uri="{FF2B5EF4-FFF2-40B4-BE49-F238E27FC236}">
                    <a16:creationId xmlns:a16="http://schemas.microsoft.com/office/drawing/2014/main" id="{3CDB14D8-7E9C-473F-AC53-062C62947863}"/>
                  </a:ext>
                </a:extLst>
              </p:cNvPr>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sp>
            <p:nvSpPr>
              <p:cNvPr id="75" name="Freeform 31">
                <a:extLst>
                  <a:ext uri="{FF2B5EF4-FFF2-40B4-BE49-F238E27FC236}">
                    <a16:creationId xmlns:a16="http://schemas.microsoft.com/office/drawing/2014/main" id="{278A611A-9E5D-4A64-91B2-3DFD5212E2EA}"/>
                  </a:ext>
                </a:extLst>
              </p:cNvPr>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endParaRPr>
              </a:p>
            </p:txBody>
          </p:sp>
        </p:grpSp>
      </p:grpSp>
    </p:spTree>
  </p:cSld>
  <p:clrMap bg1="dk1" tx1="lt1" bg2="dk2" tx2="lt2" accent1="accent1" accent2="accent2" accent3="accent3" accent4="accent4" accent5="accent5" accent6="accent6" hlink="hlink" folHlink="folHlink"/>
  <p:sldLayoutIdLst>
    <p:sldLayoutId id="2147484684" r:id="rId1"/>
    <p:sldLayoutId id="2147484685" r:id="rId2"/>
    <p:sldLayoutId id="2147484686" r:id="rId3"/>
    <p:sldLayoutId id="2147484687" r:id="rId4"/>
    <p:sldLayoutId id="2147484688" r:id="rId5"/>
    <p:sldLayoutId id="2147484689" r:id="rId6"/>
    <p:sldLayoutId id="2147484690" r:id="rId7"/>
    <p:sldLayoutId id="2147484691" r:id="rId8"/>
    <p:sldLayoutId id="2147484694" r:id="rId9"/>
    <p:sldLayoutId id="2147484692" r:id="rId10"/>
    <p:sldLayoutId id="2147484693" r:id="rId11"/>
  </p:sldLayoutIdLst>
  <p:hf sldNum="0" hdr="0" ftr="0"/>
  <p:txStyles>
    <p:titleStyle>
      <a:lvl1pPr algn="l" defTabSz="457200" rtl="0" eaLnBrk="0" fontAlgn="base" hangingPunct="0">
        <a:spcBef>
          <a:spcPct val="0"/>
        </a:spcBef>
        <a:spcAft>
          <a:spcPct val="0"/>
        </a:spcAft>
        <a:defRPr sz="3200" kern="1200">
          <a:solidFill>
            <a:schemeClr val="tx1"/>
          </a:solidFill>
          <a:latin typeface="+mj-lt"/>
          <a:ea typeface="Trebuchet MS" pitchFamily="34" charset="0"/>
          <a:cs typeface="Trebuchet MS"/>
        </a:defRPr>
      </a:lvl1pPr>
      <a:lvl2pPr algn="l" defTabSz="457200" rtl="0" eaLnBrk="0" fontAlgn="base" hangingPunct="0">
        <a:spcBef>
          <a:spcPct val="0"/>
        </a:spcBef>
        <a:spcAft>
          <a:spcPct val="0"/>
        </a:spcAft>
        <a:defRPr sz="3200">
          <a:solidFill>
            <a:schemeClr val="tx1"/>
          </a:solidFill>
          <a:latin typeface="Verdana" pitchFamily="34" charset="0"/>
          <a:ea typeface="Trebuchet MS" pitchFamily="34" charset="0"/>
          <a:cs typeface="Trebuchet MS" pitchFamily="34" charset="0"/>
        </a:defRPr>
      </a:lvl2pPr>
      <a:lvl3pPr algn="l" defTabSz="457200" rtl="0" eaLnBrk="0" fontAlgn="base" hangingPunct="0">
        <a:spcBef>
          <a:spcPct val="0"/>
        </a:spcBef>
        <a:spcAft>
          <a:spcPct val="0"/>
        </a:spcAft>
        <a:defRPr sz="3200">
          <a:solidFill>
            <a:schemeClr val="tx1"/>
          </a:solidFill>
          <a:latin typeface="Verdana" pitchFamily="34" charset="0"/>
          <a:ea typeface="Trebuchet MS" pitchFamily="34" charset="0"/>
          <a:cs typeface="Trebuchet MS" pitchFamily="34" charset="0"/>
        </a:defRPr>
      </a:lvl3pPr>
      <a:lvl4pPr algn="l" defTabSz="457200" rtl="0" eaLnBrk="0" fontAlgn="base" hangingPunct="0">
        <a:spcBef>
          <a:spcPct val="0"/>
        </a:spcBef>
        <a:spcAft>
          <a:spcPct val="0"/>
        </a:spcAft>
        <a:defRPr sz="3200">
          <a:solidFill>
            <a:schemeClr val="tx1"/>
          </a:solidFill>
          <a:latin typeface="Verdana" pitchFamily="34" charset="0"/>
          <a:ea typeface="Trebuchet MS" pitchFamily="34" charset="0"/>
          <a:cs typeface="Trebuchet MS" pitchFamily="34" charset="0"/>
        </a:defRPr>
      </a:lvl4pPr>
      <a:lvl5pPr algn="l" defTabSz="457200" rtl="0" eaLnBrk="0" fontAlgn="base" hangingPunct="0">
        <a:spcBef>
          <a:spcPct val="0"/>
        </a:spcBef>
        <a:spcAft>
          <a:spcPct val="0"/>
        </a:spcAft>
        <a:defRPr sz="3200">
          <a:solidFill>
            <a:schemeClr val="tx1"/>
          </a:solidFill>
          <a:latin typeface="Verdana" pitchFamily="34" charset="0"/>
          <a:ea typeface="Trebuchet MS" pitchFamily="34" charset="0"/>
          <a:cs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ct val="20000"/>
        </a:spcBef>
        <a:spcAft>
          <a:spcPts val="600"/>
        </a:spcAft>
        <a:buClr>
          <a:schemeClr val="tx2"/>
        </a:buClr>
        <a:buFont typeface="Wingdings 2" panose="05020102010507070707" pitchFamily="18" charset="2"/>
        <a:buChar char=""/>
        <a:defRPr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chemeClr val="tx2"/>
        </a:buClr>
        <a:buFont typeface="Wingdings 2" panose="05020102010507070707" pitchFamily="18" charset="2"/>
        <a:buChar char=""/>
        <a:defRPr sz="1600" kern="1200">
          <a:solidFill>
            <a:schemeClr val="tx1"/>
          </a:solidFill>
          <a:latin typeface="+mn-lt"/>
          <a:ea typeface="+mn-ea"/>
          <a:cs typeface="+mn-cs"/>
        </a:defRPr>
      </a:lvl2pPr>
      <a:lvl3pPr marL="1143000" indent="-228600" algn="l" defTabSz="457200" rtl="0" eaLnBrk="0" fontAlgn="base" hangingPunct="0">
        <a:spcBef>
          <a:spcPct val="20000"/>
        </a:spcBef>
        <a:spcAft>
          <a:spcPts val="600"/>
        </a:spcAft>
        <a:buClr>
          <a:schemeClr val="tx2"/>
        </a:buClr>
        <a:buFont typeface="Wingdings 2" panose="05020102010507070707" pitchFamily="18" charset="2"/>
        <a:buChar char=""/>
        <a:defRPr sz="1400" kern="1200">
          <a:solidFill>
            <a:schemeClr val="tx1"/>
          </a:solidFill>
          <a:latin typeface="+mn-lt"/>
          <a:ea typeface="+mn-ea"/>
          <a:cs typeface="+mn-cs"/>
        </a:defRPr>
      </a:lvl3pPr>
      <a:lvl4pPr marL="1600200" indent="-228600" algn="l" defTabSz="457200" rtl="0" eaLnBrk="0" fontAlgn="base" hangingPunct="0">
        <a:spcBef>
          <a:spcPct val="20000"/>
        </a:spcBef>
        <a:spcAft>
          <a:spcPts val="600"/>
        </a:spcAft>
        <a:buClr>
          <a:schemeClr val="tx2"/>
        </a:buClr>
        <a:buFont typeface="Wingdings 2" panose="05020102010507070707" pitchFamily="18" charset="2"/>
        <a:buChar char=""/>
        <a:defRPr sz="1200" kern="1200">
          <a:solidFill>
            <a:schemeClr val="tx1"/>
          </a:solidFill>
          <a:latin typeface="+mn-lt"/>
          <a:ea typeface="+mn-ea"/>
          <a:cs typeface="+mn-cs"/>
        </a:defRPr>
      </a:lvl4pPr>
      <a:lvl5pPr marL="2057400" indent="-228600" algn="l" defTabSz="457200" rtl="0" eaLnBrk="0" fontAlgn="base" hangingPunct="0">
        <a:spcBef>
          <a:spcPct val="20000"/>
        </a:spcBef>
        <a:spcAft>
          <a:spcPts val="600"/>
        </a:spcAft>
        <a:buClr>
          <a:schemeClr val="tx2"/>
        </a:buClr>
        <a:buFont typeface="Wingdings 2" panose="05020102010507070707" pitchFamily="18"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2Ow8vEmh8l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gov.uk/government/publications/reception-baseline-assessment-information-for-paren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97FD75C-F4EC-B83F-1FD4-C68EE3158DCC}"/>
              </a:ext>
            </a:extLst>
          </p:cNvPr>
          <p:cNvSpPr>
            <a:spLocks noGrp="1"/>
          </p:cNvSpPr>
          <p:nvPr>
            <p:ph type="ctrTitle"/>
          </p:nvPr>
        </p:nvSpPr>
        <p:spPr>
          <a:xfrm>
            <a:off x="2843213" y="3068638"/>
            <a:ext cx="5029200" cy="1295400"/>
          </a:xfrm>
        </p:spPr>
        <p:txBody>
          <a:bodyPr/>
          <a:lstStyle/>
          <a:p>
            <a:pPr eaLnBrk="1" hangingPunct="1"/>
            <a:r>
              <a:rPr lang="en-US" altLang="en-US">
                <a:solidFill>
                  <a:schemeClr val="tx2"/>
                </a:solidFill>
                <a:cs typeface="Trebuchet MS" panose="020B0603020202020204" pitchFamily="34" charset="0"/>
              </a:rPr>
              <a:t>Information for Parents  - Class 1</a:t>
            </a:r>
            <a:br>
              <a:rPr lang="en-US" altLang="en-US">
                <a:solidFill>
                  <a:schemeClr val="tx2"/>
                </a:solidFill>
                <a:cs typeface="Trebuchet MS" panose="020B0603020202020204" pitchFamily="34" charset="0"/>
              </a:rPr>
            </a:br>
            <a:endParaRPr lang="en-US" altLang="en-US">
              <a:cs typeface="Trebuchet MS" panose="020B0603020202020204" pitchFamily="34" charset="0"/>
            </a:endParaRPr>
          </a:p>
        </p:txBody>
      </p:sp>
      <p:sp>
        <p:nvSpPr>
          <p:cNvPr id="5123" name="TextBox 4">
            <a:extLst>
              <a:ext uri="{FF2B5EF4-FFF2-40B4-BE49-F238E27FC236}">
                <a16:creationId xmlns:a16="http://schemas.microsoft.com/office/drawing/2014/main" id="{7668BB30-41C9-8C7E-C485-F05A8EDA075F}"/>
              </a:ext>
            </a:extLst>
          </p:cNvPr>
          <p:cNvSpPr txBox="1">
            <a:spLocks noChangeArrowheads="1"/>
          </p:cNvSpPr>
          <p:nvPr/>
        </p:nvSpPr>
        <p:spPr bwMode="auto">
          <a:xfrm>
            <a:off x="1116013" y="836613"/>
            <a:ext cx="69850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algn="ctr">
              <a:spcBef>
                <a:spcPct val="0"/>
              </a:spcBef>
              <a:spcAft>
                <a:spcPct val="0"/>
              </a:spcAft>
              <a:buClrTx/>
              <a:buFontTx/>
              <a:buNone/>
            </a:pPr>
            <a:r>
              <a:rPr lang="en-GB" altLang="en-US" sz="4000" b="1" i="0" dirty="0">
                <a:latin typeface="Arial" panose="020B0604020202020204" pitchFamily="34" charset="0"/>
              </a:rPr>
              <a:t>Esh C of E Primary</a:t>
            </a:r>
          </a:p>
          <a:p>
            <a:pPr algn="ctr">
              <a:spcBef>
                <a:spcPct val="0"/>
              </a:spcBef>
              <a:spcAft>
                <a:spcPct val="0"/>
              </a:spcAft>
              <a:buClrTx/>
              <a:buFontTx/>
              <a:buNone/>
            </a:pPr>
            <a:r>
              <a:rPr lang="en-GB" altLang="en-US" sz="1800" b="1" i="0" dirty="0">
                <a:latin typeface="Arial" panose="020B0604020202020204" pitchFamily="34" charset="0"/>
              </a:rPr>
              <a:t>Monday 8</a:t>
            </a:r>
            <a:r>
              <a:rPr lang="en-GB" altLang="en-US" sz="1800" b="1" i="0" baseline="30000" dirty="0">
                <a:latin typeface="Arial" panose="020B0604020202020204" pitchFamily="34" charset="0"/>
              </a:rPr>
              <a:t>th</a:t>
            </a:r>
            <a:r>
              <a:rPr lang="en-GB" altLang="en-US" sz="1800" b="1" i="0" dirty="0">
                <a:latin typeface="Arial" panose="020B0604020202020204" pitchFamily="34" charset="0"/>
              </a:rPr>
              <a:t> September 2025</a:t>
            </a:r>
          </a:p>
          <a:p>
            <a:pPr algn="ctr">
              <a:spcBef>
                <a:spcPct val="0"/>
              </a:spcBef>
              <a:spcAft>
                <a:spcPct val="0"/>
              </a:spcAft>
              <a:buClrTx/>
              <a:buFontTx/>
              <a:buNone/>
            </a:pPr>
            <a:endParaRPr lang="en-GB" altLang="en-US" sz="1800" i="0" dirty="0">
              <a:latin typeface="Arial" panose="020B0604020202020204" pitchFamily="34" charset="0"/>
            </a:endParaRPr>
          </a:p>
          <a:p>
            <a:pPr algn="ctr">
              <a:spcBef>
                <a:spcPct val="0"/>
              </a:spcBef>
              <a:spcAft>
                <a:spcPct val="0"/>
              </a:spcAft>
              <a:buClrTx/>
              <a:buFontTx/>
              <a:buNone/>
            </a:pPr>
            <a:endParaRPr lang="en-GB" altLang="en-US" b="1" i="0" dirty="0">
              <a:solidFill>
                <a:schemeClr val="bg1"/>
              </a:solidFill>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a:extLst>
              <a:ext uri="{FF2B5EF4-FFF2-40B4-BE49-F238E27FC236}">
                <a16:creationId xmlns:a16="http://schemas.microsoft.com/office/drawing/2014/main" id="{E0A71AD3-E078-BBB9-138D-304954481F6E}"/>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a:spcBef>
                <a:spcPct val="0"/>
              </a:spcBef>
              <a:spcAft>
                <a:spcPct val="0"/>
              </a:spcAft>
              <a:buClrTx/>
              <a:buFontTx/>
              <a:buNone/>
            </a:pPr>
            <a:fld id="{B8365CA6-F41A-4648-ADE4-F488C008220E}" type="datetime3">
              <a:rPr lang="en-US" altLang="en-US" smtClean="0">
                <a:solidFill>
                  <a:schemeClr val="tx2"/>
                </a:solidFill>
                <a:latin typeface="Arial" panose="020B0604020202020204" pitchFamily="34" charset="0"/>
              </a:rPr>
              <a:pPr>
                <a:spcBef>
                  <a:spcPct val="0"/>
                </a:spcBef>
                <a:spcAft>
                  <a:spcPct val="0"/>
                </a:spcAft>
                <a:buClrTx/>
                <a:buFontTx/>
                <a:buNone/>
              </a:pPr>
              <a:t>7 September 2025</a:t>
            </a:fld>
            <a:endParaRPr lang="en-US" altLang="en-US">
              <a:solidFill>
                <a:schemeClr val="tx2"/>
              </a:solidFill>
              <a:latin typeface="Arial" panose="020B0604020202020204" pitchFamily="34" charset="0"/>
            </a:endParaRPr>
          </a:p>
        </p:txBody>
      </p:sp>
      <p:sp>
        <p:nvSpPr>
          <p:cNvPr id="7171" name="Rectangle 4">
            <a:extLst>
              <a:ext uri="{FF2B5EF4-FFF2-40B4-BE49-F238E27FC236}">
                <a16:creationId xmlns:a16="http://schemas.microsoft.com/office/drawing/2014/main" id="{A8614C3B-4F03-EF31-ECE3-C355D6F252E7}"/>
              </a:ext>
            </a:extLst>
          </p:cNvPr>
          <p:cNvSpPr>
            <a:spLocks noChangeArrowheads="1"/>
          </p:cNvSpPr>
          <p:nvPr/>
        </p:nvSpPr>
        <p:spPr bwMode="auto">
          <a:xfrm>
            <a:off x="358775" y="692150"/>
            <a:ext cx="842645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eaLnBrk="1" hangingPunct="1">
              <a:spcBef>
                <a:spcPct val="0"/>
              </a:spcBef>
              <a:spcAft>
                <a:spcPct val="0"/>
              </a:spcAft>
              <a:buClrTx/>
              <a:buFont typeface="Wingdings" panose="05000000000000000000" pitchFamily="2" charset="2"/>
              <a:buChar char="Ø"/>
            </a:pPr>
            <a:r>
              <a:rPr lang="en-GB" altLang="en-US">
                <a:latin typeface="Comic Sans MS" panose="030F0702030302020204" pitchFamily="66" charset="0"/>
              </a:rPr>
              <a:t>Most learning will be through practical activities and play with observations being taken by Class 1 staff. Learning will be a mixture of following the children’s interests where they will lead their own learning and some adult led sessions for Phonics and Maths. </a:t>
            </a:r>
          </a:p>
          <a:p>
            <a:pPr eaLnBrk="1" hangingPunct="1">
              <a:spcBef>
                <a:spcPct val="0"/>
              </a:spcBef>
              <a:spcAft>
                <a:spcPct val="0"/>
              </a:spcAft>
              <a:buClrTx/>
              <a:buFont typeface="Wingdings" panose="05000000000000000000" pitchFamily="2" charset="2"/>
              <a:buChar char="Ø"/>
            </a:pPr>
            <a:endParaRPr lang="en-GB" altLang="en-US">
              <a:latin typeface="Comic Sans MS" panose="030F0702030302020204" pitchFamily="66" charset="0"/>
            </a:endParaRPr>
          </a:p>
          <a:p>
            <a:pPr eaLnBrk="1" hangingPunct="1">
              <a:spcBef>
                <a:spcPct val="0"/>
              </a:spcBef>
              <a:spcAft>
                <a:spcPct val="0"/>
              </a:spcAft>
              <a:buClrTx/>
              <a:buFont typeface="Wingdings" panose="05000000000000000000" pitchFamily="2" charset="2"/>
              <a:buChar char="Ø"/>
            </a:pPr>
            <a:r>
              <a:rPr lang="en-GB" altLang="en-US">
                <a:latin typeface="Comic Sans MS" panose="030F0702030302020204" pitchFamily="66" charset="0"/>
              </a:rPr>
              <a:t>The children will have access to different equipment that is set up permanently in class – this is known as continuous provision. It will then be added to and enhanced with items related to the topic or children’s interests.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a:extLst>
              <a:ext uri="{FF2B5EF4-FFF2-40B4-BE49-F238E27FC236}">
                <a16:creationId xmlns:a16="http://schemas.microsoft.com/office/drawing/2014/main" id="{0CE9747C-6C6B-C171-70CC-A62BB30223BD}"/>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a:spcBef>
                <a:spcPct val="0"/>
              </a:spcBef>
              <a:spcAft>
                <a:spcPct val="0"/>
              </a:spcAft>
              <a:buClrTx/>
              <a:buFontTx/>
              <a:buNone/>
            </a:pPr>
            <a:fld id="{018089B7-9486-4A6F-B4F6-4F2419301C6C}" type="datetime3">
              <a:rPr lang="en-US" altLang="en-US" smtClean="0">
                <a:solidFill>
                  <a:schemeClr val="tx2"/>
                </a:solidFill>
                <a:latin typeface="Arial" panose="020B0604020202020204" pitchFamily="34" charset="0"/>
              </a:rPr>
              <a:pPr>
                <a:spcBef>
                  <a:spcPct val="0"/>
                </a:spcBef>
                <a:spcAft>
                  <a:spcPct val="0"/>
                </a:spcAft>
                <a:buClrTx/>
                <a:buFontTx/>
                <a:buNone/>
              </a:pPr>
              <a:t>7 September 2025</a:t>
            </a:fld>
            <a:endParaRPr lang="en-US" altLang="en-US">
              <a:solidFill>
                <a:schemeClr val="tx2"/>
              </a:solidFill>
              <a:latin typeface="Arial" panose="020B0604020202020204" pitchFamily="34" charset="0"/>
            </a:endParaRPr>
          </a:p>
        </p:txBody>
      </p:sp>
      <p:sp>
        <p:nvSpPr>
          <p:cNvPr id="8195" name="Rectangle 4">
            <a:extLst>
              <a:ext uri="{FF2B5EF4-FFF2-40B4-BE49-F238E27FC236}">
                <a16:creationId xmlns:a16="http://schemas.microsoft.com/office/drawing/2014/main" id="{525EEA43-8AF2-02E3-A4C1-AF347333C61F}"/>
              </a:ext>
            </a:extLst>
          </p:cNvPr>
          <p:cNvSpPr>
            <a:spLocks noChangeArrowheads="1"/>
          </p:cNvSpPr>
          <p:nvPr/>
        </p:nvSpPr>
        <p:spPr bwMode="auto">
          <a:xfrm>
            <a:off x="358775" y="115888"/>
            <a:ext cx="842645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eaLnBrk="1" hangingPunct="1">
              <a:spcBef>
                <a:spcPct val="0"/>
              </a:spcBef>
              <a:spcAft>
                <a:spcPct val="0"/>
              </a:spcAft>
              <a:buClrTx/>
              <a:buFont typeface="Wingdings" panose="05000000000000000000" pitchFamily="2" charset="2"/>
              <a:buChar char="Ø"/>
            </a:pPr>
            <a:r>
              <a:rPr lang="en-GB" altLang="en-US" sz="1900">
                <a:latin typeface="Comic Sans MS" panose="030F0702030302020204" pitchFamily="66" charset="0"/>
              </a:rPr>
              <a:t>Children follow White Rose Maths as a scheme which is taught right through the school. It is very practical and play based in Reception. It is used to develop what we call Maths Mastery. Many parents believe that once they can rote count and recognise their numbers to 10 that they need to move to bigger numbers. This is not the case. The children spend a lot of time exploring the numbers to 5, then 10 before moving onto 20 towards the end of the year. They learn to count amounts and know that the last number they count is the number in the set, know that one object is only counted once when finding out how many, order numbers, know which numbers are largest or smallest, match amounts, add and subtract, double and halve, know addition facts using numbers to 5 and other concepts before they move from 5 onto numbers from 5 – 10. They learn to know how many numbers are in a group without the need to count which is called subitising – this can be in patterns like dominoes and dice, using resources such as ten frames, Numicon and towers of cubes. They then move onto subitising using arrangements that do not stay the same as e.g. dice with groups of random objects. This is an important skill. Children need to know all of this before moving onto larger numbers. Below is a great little video to help understand Maths in the Early Years.</a:t>
            </a:r>
          </a:p>
          <a:p>
            <a:pPr eaLnBrk="1" hangingPunct="1">
              <a:spcBef>
                <a:spcPct val="0"/>
              </a:spcBef>
              <a:spcAft>
                <a:spcPct val="0"/>
              </a:spcAft>
              <a:buClrTx/>
              <a:buFont typeface="Wingdings" panose="05000000000000000000" pitchFamily="2" charset="2"/>
              <a:buChar char="Ø"/>
            </a:pPr>
            <a:r>
              <a:rPr lang="en-GB" altLang="en-US" sz="2000">
                <a:hlinkClick r:id="rId2"/>
              </a:rPr>
              <a:t>Early Number Sense – YouTube</a:t>
            </a:r>
            <a:r>
              <a:rPr lang="en-GB" altLang="en-US" sz="2000"/>
              <a:t> </a:t>
            </a:r>
          </a:p>
          <a:p>
            <a:pPr eaLnBrk="1" hangingPunct="1">
              <a:spcBef>
                <a:spcPct val="0"/>
              </a:spcBef>
              <a:spcAft>
                <a:spcPct val="0"/>
              </a:spcAft>
              <a:buClrTx/>
              <a:buFont typeface="Wingdings" panose="05000000000000000000" pitchFamily="2" charset="2"/>
              <a:buChar char="Ø"/>
            </a:pPr>
            <a:endParaRPr lang="en-GB" altLang="en-US" sz="2000">
              <a:latin typeface="Comic Sans MS" panose="030F0702030302020204"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0C91D1F4-DA51-FD2A-4735-CF049264D9FF}"/>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a:spcBef>
                <a:spcPct val="0"/>
              </a:spcBef>
              <a:spcAft>
                <a:spcPct val="0"/>
              </a:spcAft>
              <a:buClrTx/>
              <a:buFontTx/>
              <a:buNone/>
            </a:pPr>
            <a:fld id="{157622E2-AF06-41DD-8B93-5504D60E7797}" type="datetime3">
              <a:rPr lang="en-US" altLang="en-US" smtClean="0">
                <a:solidFill>
                  <a:schemeClr val="tx2"/>
                </a:solidFill>
                <a:latin typeface="Arial" panose="020B0604020202020204" pitchFamily="34" charset="0"/>
              </a:rPr>
              <a:pPr>
                <a:spcBef>
                  <a:spcPct val="0"/>
                </a:spcBef>
                <a:spcAft>
                  <a:spcPct val="0"/>
                </a:spcAft>
                <a:buClrTx/>
                <a:buFontTx/>
                <a:buNone/>
              </a:pPr>
              <a:t>7 September 2025</a:t>
            </a:fld>
            <a:endParaRPr lang="en-US" altLang="en-US">
              <a:solidFill>
                <a:schemeClr val="tx2"/>
              </a:solidFill>
              <a:latin typeface="Arial" panose="020B0604020202020204" pitchFamily="34" charset="0"/>
            </a:endParaRPr>
          </a:p>
        </p:txBody>
      </p:sp>
      <p:sp>
        <p:nvSpPr>
          <p:cNvPr id="9219" name="Rectangle 4">
            <a:extLst>
              <a:ext uri="{FF2B5EF4-FFF2-40B4-BE49-F238E27FC236}">
                <a16:creationId xmlns:a16="http://schemas.microsoft.com/office/drawing/2014/main" id="{7B89E073-D34F-C9B8-A52A-4F9241C12A2D}"/>
              </a:ext>
            </a:extLst>
          </p:cNvPr>
          <p:cNvSpPr>
            <a:spLocks noChangeArrowheads="1"/>
          </p:cNvSpPr>
          <p:nvPr/>
        </p:nvSpPr>
        <p:spPr bwMode="auto">
          <a:xfrm>
            <a:off x="573088" y="301625"/>
            <a:ext cx="8137525" cy="621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eaLnBrk="1" hangingPunct="1">
              <a:spcBef>
                <a:spcPct val="0"/>
              </a:spcBef>
              <a:spcAft>
                <a:spcPct val="0"/>
              </a:spcAft>
              <a:buClrTx/>
              <a:buFont typeface="Wingdings" panose="05000000000000000000" pitchFamily="2" charset="2"/>
              <a:buChar char="Ø"/>
            </a:pPr>
            <a:r>
              <a:rPr lang="en-GB" altLang="en-US" sz="2200">
                <a:latin typeface="Comic Sans MS" panose="030F0702030302020204" pitchFamily="66" charset="0"/>
              </a:rPr>
              <a:t>We use Floppy’s Phonics as our Phonics Scheme. Synthetic Phonics are what the DfE have deemed the best way for young children to read. Synthetic phonics is taking the sounds of the English Language in their purest form and blending them together e.g. p-a-n to make the word pan or segment sounds to spell words e.g. I want to spell the word ‘pan’ what sound can I hear at the beginning, in the middle and at the end. </a:t>
            </a:r>
          </a:p>
          <a:p>
            <a:pPr eaLnBrk="1" hangingPunct="1">
              <a:spcBef>
                <a:spcPct val="0"/>
              </a:spcBef>
              <a:spcAft>
                <a:spcPct val="0"/>
              </a:spcAft>
              <a:buClrTx/>
              <a:buFont typeface="Wingdings" panose="05000000000000000000" pitchFamily="2" charset="2"/>
              <a:buChar char="Ø"/>
            </a:pPr>
            <a:endParaRPr lang="en-GB" altLang="en-US" sz="2200">
              <a:latin typeface="Comic Sans MS" panose="030F0702030302020204" pitchFamily="66" charset="0"/>
            </a:endParaRPr>
          </a:p>
          <a:p>
            <a:pPr eaLnBrk="1" hangingPunct="1">
              <a:spcBef>
                <a:spcPct val="0"/>
              </a:spcBef>
              <a:spcAft>
                <a:spcPct val="0"/>
              </a:spcAft>
              <a:buClrTx/>
              <a:buFont typeface="Wingdings" panose="05000000000000000000" pitchFamily="2" charset="2"/>
              <a:buChar char="Ø"/>
            </a:pPr>
            <a:r>
              <a:rPr lang="en-GB" altLang="en-US" sz="2200">
                <a:latin typeface="Comic Sans MS" panose="030F0702030302020204" pitchFamily="66" charset="0"/>
              </a:rPr>
              <a:t>Letters /Sounds are introduced on a two week cycle. Four new sounds will be introduced on the first week (Monday to Thursday) with Friday consolidating all four new sounds. They will learn the sound, what it looks like, how to write it correctly and how to put the sounds together in reading and spelling. They will concentrate the first week on learning the sounds and using them in reading and the second week using them in spelling and writing. </a:t>
            </a:r>
          </a:p>
          <a:p>
            <a:pPr eaLnBrk="1" hangingPunct="1">
              <a:spcBef>
                <a:spcPct val="0"/>
              </a:spcBef>
              <a:spcAft>
                <a:spcPct val="0"/>
              </a:spcAft>
              <a:buClrTx/>
              <a:buFont typeface="Wingdings" panose="05000000000000000000" pitchFamily="2" charset="2"/>
              <a:buChar char="Ø"/>
            </a:pPr>
            <a:endParaRPr lang="en-GB" altLang="en-US">
              <a:latin typeface="Comic Sans MS" panose="030F0702030302020204"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a:extLst>
              <a:ext uri="{FF2B5EF4-FFF2-40B4-BE49-F238E27FC236}">
                <a16:creationId xmlns:a16="http://schemas.microsoft.com/office/drawing/2014/main" id="{B17CFD8B-EB3F-3EE6-F02F-6576672A73A4}"/>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a:spcBef>
                <a:spcPct val="0"/>
              </a:spcBef>
              <a:spcAft>
                <a:spcPct val="0"/>
              </a:spcAft>
              <a:buClrTx/>
              <a:buFontTx/>
              <a:buNone/>
            </a:pPr>
            <a:fld id="{F4A90C95-1B7A-4B3B-BC3F-8AB4027D0608}" type="datetime3">
              <a:rPr lang="en-US" altLang="en-US" smtClean="0">
                <a:solidFill>
                  <a:schemeClr val="tx2"/>
                </a:solidFill>
                <a:latin typeface="Arial" panose="020B0604020202020204" pitchFamily="34" charset="0"/>
              </a:rPr>
              <a:pPr>
                <a:spcBef>
                  <a:spcPct val="0"/>
                </a:spcBef>
                <a:spcAft>
                  <a:spcPct val="0"/>
                </a:spcAft>
                <a:buClrTx/>
                <a:buFontTx/>
                <a:buNone/>
              </a:pPr>
              <a:t>7 September 2025</a:t>
            </a:fld>
            <a:endParaRPr lang="en-US" altLang="en-US">
              <a:solidFill>
                <a:schemeClr val="tx2"/>
              </a:solidFill>
              <a:latin typeface="Arial" panose="020B0604020202020204" pitchFamily="34" charset="0"/>
            </a:endParaRPr>
          </a:p>
        </p:txBody>
      </p:sp>
      <p:sp>
        <p:nvSpPr>
          <p:cNvPr id="10243" name="Rectangle 4">
            <a:extLst>
              <a:ext uri="{FF2B5EF4-FFF2-40B4-BE49-F238E27FC236}">
                <a16:creationId xmlns:a16="http://schemas.microsoft.com/office/drawing/2014/main" id="{2BBCD08B-6D30-D658-51DB-00C2FA6D32BD}"/>
              </a:ext>
            </a:extLst>
          </p:cNvPr>
          <p:cNvSpPr>
            <a:spLocks noChangeArrowheads="1"/>
          </p:cNvSpPr>
          <p:nvPr/>
        </p:nvSpPr>
        <p:spPr bwMode="auto">
          <a:xfrm>
            <a:off x="358775" y="369888"/>
            <a:ext cx="8426450" cy="593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a:spcBef>
                <a:spcPct val="0"/>
              </a:spcBef>
              <a:spcAft>
                <a:spcPct val="0"/>
              </a:spcAft>
              <a:buClrTx/>
              <a:buFontTx/>
              <a:buNone/>
            </a:pPr>
            <a:r>
              <a:rPr lang="en-GB" altLang="en-US" sz="2000">
                <a:latin typeface="Comic Sans MS" panose="030F0702030302020204" pitchFamily="66" charset="0"/>
              </a:rPr>
              <a:t>There are some links to short video extracts from Floppy’s Phonics that give explanations about phonics, how to pronounce the sounds and also tips to help your child read at home. These can be found on our school website. This is in the Reading and Phonics section under the Learning Tab.</a:t>
            </a:r>
          </a:p>
          <a:p>
            <a:pPr>
              <a:spcBef>
                <a:spcPct val="0"/>
              </a:spcBef>
              <a:spcAft>
                <a:spcPct val="0"/>
              </a:spcAft>
              <a:buClrTx/>
              <a:buFontTx/>
              <a:buNone/>
            </a:pPr>
            <a:endParaRPr lang="en-GB" altLang="en-US" sz="2000">
              <a:latin typeface="Comic Sans MS" panose="030F0702030302020204" pitchFamily="66" charset="0"/>
            </a:endParaRPr>
          </a:p>
          <a:p>
            <a:pPr>
              <a:spcBef>
                <a:spcPct val="0"/>
              </a:spcBef>
              <a:spcAft>
                <a:spcPct val="0"/>
              </a:spcAft>
              <a:buClrTx/>
              <a:buFontTx/>
              <a:buNone/>
            </a:pPr>
            <a:r>
              <a:rPr lang="en-GB" altLang="en-US" sz="2000">
                <a:latin typeface="Comic Sans MS" panose="030F0702030302020204" pitchFamily="66" charset="0"/>
              </a:rPr>
              <a:t>The most important thing is to use ‘pure sounds’ – this means to take off the ‘uh’ at the end of a sound so it is not ‘suh’ but ssss, ‘nuh’ becomes nnnn and ‘muh’ becomes mmm. This makes it much easier for the children to blend and segment sounds.  </a:t>
            </a:r>
          </a:p>
          <a:p>
            <a:pPr>
              <a:spcBef>
                <a:spcPct val="0"/>
              </a:spcBef>
              <a:spcAft>
                <a:spcPct val="0"/>
              </a:spcAft>
              <a:buClrTx/>
              <a:buFontTx/>
              <a:buNone/>
            </a:pPr>
            <a:endParaRPr lang="en-GB" altLang="en-US" sz="2000">
              <a:latin typeface="Comic Sans MS" panose="030F0702030302020204" pitchFamily="66" charset="0"/>
            </a:endParaRPr>
          </a:p>
          <a:p>
            <a:pPr>
              <a:spcBef>
                <a:spcPct val="0"/>
              </a:spcBef>
              <a:spcAft>
                <a:spcPct val="0"/>
              </a:spcAft>
              <a:buClrTx/>
              <a:buFontTx/>
              <a:buNone/>
            </a:pPr>
            <a:r>
              <a:rPr lang="en-GB" altLang="en-US" sz="2000">
                <a:latin typeface="Comic Sans MS" panose="030F0702030302020204" pitchFamily="66" charset="0"/>
              </a:rPr>
              <a:t>This scheme is carefully prescribed to follow the sounds in a particular order. Reading books are carefully matched to introduce those sounds and high frequency or ‘tricky’ words and become progressively more complex. Using other scheme books may not match the order in which sounds are introduced and may confuse or hinder their learning. If you do wish to purchase or borrow other scheme books for home reading please try to use books from a scheme that match the order of the sounds we learn in class.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a:extLst>
              <a:ext uri="{FF2B5EF4-FFF2-40B4-BE49-F238E27FC236}">
                <a16:creationId xmlns:a16="http://schemas.microsoft.com/office/drawing/2014/main" id="{14DE0886-FFA6-5522-3EF1-4BC34C0BCD33}"/>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a:spcBef>
                <a:spcPct val="0"/>
              </a:spcBef>
              <a:spcAft>
                <a:spcPct val="0"/>
              </a:spcAft>
              <a:buClrTx/>
              <a:buFontTx/>
              <a:buNone/>
            </a:pPr>
            <a:fld id="{FBAEB20B-F0B6-4178-9CF2-DE2FCC7DAC37}" type="datetime3">
              <a:rPr lang="en-US" altLang="en-US" smtClean="0">
                <a:solidFill>
                  <a:schemeClr val="tx2"/>
                </a:solidFill>
                <a:latin typeface="Arial" panose="020B0604020202020204" pitchFamily="34" charset="0"/>
              </a:rPr>
              <a:pPr>
                <a:spcBef>
                  <a:spcPct val="0"/>
                </a:spcBef>
                <a:spcAft>
                  <a:spcPct val="0"/>
                </a:spcAft>
                <a:buClrTx/>
                <a:buFontTx/>
                <a:buNone/>
              </a:pPr>
              <a:t>7 September 2025</a:t>
            </a:fld>
            <a:endParaRPr lang="en-US" altLang="en-US">
              <a:solidFill>
                <a:schemeClr val="tx2"/>
              </a:solidFill>
              <a:latin typeface="Arial" panose="020B0604020202020204" pitchFamily="34" charset="0"/>
            </a:endParaRPr>
          </a:p>
        </p:txBody>
      </p:sp>
      <p:sp>
        <p:nvSpPr>
          <p:cNvPr id="11267" name="Rectangle 5">
            <a:extLst>
              <a:ext uri="{FF2B5EF4-FFF2-40B4-BE49-F238E27FC236}">
                <a16:creationId xmlns:a16="http://schemas.microsoft.com/office/drawing/2014/main" id="{A29C479D-F86B-7BB7-86DF-66A5EF88B798}"/>
              </a:ext>
            </a:extLst>
          </p:cNvPr>
          <p:cNvSpPr>
            <a:spLocks noChangeArrowheads="1"/>
          </p:cNvSpPr>
          <p:nvPr/>
        </p:nvSpPr>
        <p:spPr bwMode="auto">
          <a:xfrm>
            <a:off x="573088" y="612775"/>
            <a:ext cx="7997825"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eaLnBrk="1" hangingPunct="1">
              <a:spcBef>
                <a:spcPct val="0"/>
              </a:spcBef>
              <a:spcAft>
                <a:spcPct val="0"/>
              </a:spcAft>
              <a:buClrTx/>
              <a:buFont typeface="Wingdings" panose="05000000000000000000" pitchFamily="2" charset="2"/>
              <a:buChar char="Ø"/>
            </a:pPr>
            <a:r>
              <a:rPr lang="en-GB" altLang="en-US">
                <a:latin typeface="Comic Sans MS" panose="030F0702030302020204" pitchFamily="66" charset="0"/>
              </a:rPr>
              <a:t>Sound books will be sent home this week. Every day we learn a new sound we will add that sound to a book which the children will bring home. Please practice these sounds with your children at home but send them in to school every day so the new sound can be added. It does not have to be onerous, a simple – what sound have you been learning today? S as in sun. Can you hear that sound at the beginning of these words e.g. sand, sock, snail? Can you think of anymore words that have this sound in them? Can you draw the letter in the air with your magic finger? Can we practice the other sounds you have been learning? A couple of minutes every day can make a huge difference. They can also practise putting the sounds together to make words like sat, pin, map etc</a:t>
            </a:r>
          </a:p>
          <a:p>
            <a:pPr eaLnBrk="1" hangingPunct="1">
              <a:spcBef>
                <a:spcPct val="0"/>
              </a:spcBef>
              <a:spcAft>
                <a:spcPct val="0"/>
              </a:spcAft>
              <a:buClrTx/>
              <a:buFont typeface="Wingdings" panose="05000000000000000000" pitchFamily="2" charset="2"/>
              <a:buChar char="Ø"/>
            </a:pPr>
            <a:endParaRPr lang="en-GB" altLang="en-US">
              <a:latin typeface="Comic Sans MS" panose="030F0702030302020204"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4F3FBCD-095A-449A-2748-573998CC3084}"/>
              </a:ext>
            </a:extLst>
          </p:cNvPr>
          <p:cNvSpPr>
            <a:spLocks noGrp="1"/>
          </p:cNvSpPr>
          <p:nvPr>
            <p:ph type="title"/>
          </p:nvPr>
        </p:nvSpPr>
        <p:spPr>
          <a:xfrm>
            <a:off x="1008063" y="115888"/>
            <a:ext cx="7124700" cy="923925"/>
          </a:xfrm>
        </p:spPr>
        <p:txBody>
          <a:bodyPr/>
          <a:lstStyle/>
          <a:p>
            <a:pPr eaLnBrk="1" hangingPunct="1"/>
            <a:r>
              <a:rPr lang="en-GB" altLang="en-US">
                <a:cs typeface="Trebuchet MS" panose="020B0603020202020204" pitchFamily="34" charset="0"/>
              </a:rPr>
              <a:t>Home Reading</a:t>
            </a:r>
            <a:br>
              <a:rPr lang="en-GB" altLang="en-US">
                <a:cs typeface="Trebuchet MS" panose="020B0603020202020204" pitchFamily="34" charset="0"/>
              </a:rPr>
            </a:br>
            <a:endParaRPr lang="en-GB" altLang="en-US">
              <a:cs typeface="Trebuchet MS" panose="020B0603020202020204" pitchFamily="34" charset="0"/>
            </a:endParaRPr>
          </a:p>
        </p:txBody>
      </p:sp>
      <p:sp>
        <p:nvSpPr>
          <p:cNvPr id="12291" name="Content Placeholder 2">
            <a:extLst>
              <a:ext uri="{FF2B5EF4-FFF2-40B4-BE49-F238E27FC236}">
                <a16:creationId xmlns:a16="http://schemas.microsoft.com/office/drawing/2014/main" id="{77F7EB33-999B-0E7D-FF49-C9DCAB79592E}"/>
              </a:ext>
            </a:extLst>
          </p:cNvPr>
          <p:cNvSpPr>
            <a:spLocks noGrp="1"/>
          </p:cNvSpPr>
          <p:nvPr>
            <p:ph idx="1"/>
          </p:nvPr>
        </p:nvSpPr>
        <p:spPr>
          <a:xfrm>
            <a:off x="179388" y="1268413"/>
            <a:ext cx="8640762" cy="4537075"/>
          </a:xfrm>
        </p:spPr>
        <p:txBody>
          <a:bodyPr/>
          <a:lstStyle/>
          <a:p>
            <a:pPr eaLnBrk="1" hangingPunct="1">
              <a:buFont typeface="Wingdings" panose="05000000000000000000" pitchFamily="2" charset="2"/>
              <a:buChar char="Ø"/>
            </a:pPr>
            <a:r>
              <a:rPr lang="en-GB" altLang="en-US" sz="2000">
                <a:latin typeface="Comic Sans MS" panose="030F0702030302020204" pitchFamily="66" charset="0"/>
              </a:rPr>
              <a:t>Children will have reading records to be filled in when they read at home. Please try and read with your child at home as often as you can – aim for five times a week. This makes a significant impact on their learning. If you can please sign the book when your child has read. </a:t>
            </a:r>
          </a:p>
          <a:p>
            <a:pPr eaLnBrk="1" hangingPunct="1">
              <a:buFont typeface="Wingdings" panose="05000000000000000000" pitchFamily="2" charset="2"/>
              <a:buChar char="Ø"/>
            </a:pPr>
            <a:r>
              <a:rPr lang="en-GB" altLang="en-US" sz="2000">
                <a:latin typeface="Comic Sans MS" panose="030F0702030302020204" pitchFamily="66" charset="0"/>
              </a:rPr>
              <a:t>We will send a mixture of online eBooks from Oxford Owl and real books which are Collins Big Cats. They will be different from the Floppy’s Phonics books they read in school but are carefully matched to ensure the children are practising the sounds they need in the order they complete them. Please return these promptly as we only have one copy of each book in school and the other children need access to them too. </a:t>
            </a:r>
          </a:p>
          <a:p>
            <a:pPr eaLnBrk="1" hangingPunct="1">
              <a:buFont typeface="Wingdings" panose="05000000000000000000" pitchFamily="2" charset="2"/>
              <a:buChar char="Ø"/>
            </a:pPr>
            <a:r>
              <a:rPr lang="en-GB" altLang="en-US" sz="2000">
                <a:latin typeface="Comic Sans MS" panose="030F0702030302020204" pitchFamily="66" charset="0"/>
              </a:rPr>
              <a:t>Logins for the Floppy’s Phonics scheme will be sent out shortly. </a:t>
            </a:r>
          </a:p>
          <a:p>
            <a:pPr eaLnBrk="1" hangingPunct="1">
              <a:buFont typeface="Wingdings" panose="05000000000000000000" pitchFamily="2" charset="2"/>
              <a:buChar char="Ø"/>
            </a:pPr>
            <a:r>
              <a:rPr lang="en-GB" altLang="en-US" sz="2000">
                <a:latin typeface="Comic Sans MS" panose="030F0702030302020204" pitchFamily="66" charset="0"/>
              </a:rPr>
              <a:t>Libraries have many scheme books that can also be used to supplement reading – though be careful that they match the sounds they are learning and the order they learn them in as many don’t and could confuse the children. </a:t>
            </a:r>
          </a:p>
          <a:p>
            <a:pPr eaLnBrk="1" hangingPunct="1">
              <a:buFont typeface="Wingdings" panose="05000000000000000000" pitchFamily="2" charset="2"/>
              <a:buChar char="Ø"/>
            </a:pPr>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a:extLst>
              <a:ext uri="{FF2B5EF4-FFF2-40B4-BE49-F238E27FC236}">
                <a16:creationId xmlns:a16="http://schemas.microsoft.com/office/drawing/2014/main" id="{7660DCBA-B4BB-6BBC-DFAD-D99C90A50895}"/>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a:spcBef>
                <a:spcPct val="0"/>
              </a:spcBef>
              <a:spcAft>
                <a:spcPct val="0"/>
              </a:spcAft>
              <a:buClrTx/>
              <a:buFontTx/>
              <a:buNone/>
            </a:pPr>
            <a:fld id="{1E699072-14B7-4CEE-A571-A3B72C5E1403}" type="datetime3">
              <a:rPr lang="en-US" altLang="en-US" smtClean="0">
                <a:solidFill>
                  <a:schemeClr val="tx2"/>
                </a:solidFill>
                <a:latin typeface="Arial" panose="020B0604020202020204" pitchFamily="34" charset="0"/>
              </a:rPr>
              <a:pPr>
                <a:spcBef>
                  <a:spcPct val="0"/>
                </a:spcBef>
                <a:spcAft>
                  <a:spcPct val="0"/>
                </a:spcAft>
                <a:buClrTx/>
                <a:buFontTx/>
                <a:buNone/>
              </a:pPr>
              <a:t>7 September 2025</a:t>
            </a:fld>
            <a:endParaRPr lang="en-US" altLang="en-US">
              <a:solidFill>
                <a:schemeClr val="tx2"/>
              </a:solidFill>
              <a:latin typeface="Arial" panose="020B0604020202020204" pitchFamily="34" charset="0"/>
            </a:endParaRPr>
          </a:p>
        </p:txBody>
      </p:sp>
      <p:sp>
        <p:nvSpPr>
          <p:cNvPr id="13315" name="Rectangle 4">
            <a:extLst>
              <a:ext uri="{FF2B5EF4-FFF2-40B4-BE49-F238E27FC236}">
                <a16:creationId xmlns:a16="http://schemas.microsoft.com/office/drawing/2014/main" id="{D2EE7100-4E95-9879-3D6C-DC5EEA2F79BA}"/>
              </a:ext>
            </a:extLst>
          </p:cNvPr>
          <p:cNvSpPr>
            <a:spLocks noChangeArrowheads="1"/>
          </p:cNvSpPr>
          <p:nvPr/>
        </p:nvSpPr>
        <p:spPr bwMode="auto">
          <a:xfrm>
            <a:off x="149225" y="765175"/>
            <a:ext cx="8843963" cy="406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eaLnBrk="1" hangingPunct="1">
              <a:spcBef>
                <a:spcPct val="0"/>
              </a:spcBef>
              <a:spcAft>
                <a:spcPct val="0"/>
              </a:spcAft>
              <a:buClrTx/>
              <a:buFont typeface="Wingdings" panose="05000000000000000000" pitchFamily="2" charset="2"/>
              <a:buChar char="Ø"/>
            </a:pPr>
            <a:r>
              <a:rPr lang="en-GB" altLang="en-US" sz="2000">
                <a:latin typeface="Comic Sans MS" panose="030F0702030302020204" pitchFamily="66" charset="0"/>
              </a:rPr>
              <a:t>Children beginning school in Reception will follow the </a:t>
            </a:r>
          </a:p>
          <a:p>
            <a:pPr eaLnBrk="1" hangingPunct="1">
              <a:spcBef>
                <a:spcPct val="0"/>
              </a:spcBef>
              <a:spcAft>
                <a:spcPct val="0"/>
              </a:spcAft>
              <a:buClrTx/>
              <a:buFontTx/>
              <a:buNone/>
            </a:pPr>
            <a:r>
              <a:rPr lang="en-GB" altLang="en-US" sz="2000">
                <a:latin typeface="Comic Sans MS" panose="030F0702030302020204" pitchFamily="66" charset="0"/>
              </a:rPr>
              <a:t>Statutory Framework for Early Years. The provision we offer has been carefully matched to ensure the children achieve their very best which is what the team in Class 1 are proud to offer. Our Early Years brochure gave an overview of this and more information (if required) can be found on the DfE website.</a:t>
            </a:r>
          </a:p>
          <a:p>
            <a:pPr eaLnBrk="1" hangingPunct="1">
              <a:spcBef>
                <a:spcPct val="0"/>
              </a:spcBef>
              <a:spcAft>
                <a:spcPct val="0"/>
              </a:spcAft>
              <a:buClrTx/>
              <a:buFontTx/>
              <a:buNone/>
            </a:pPr>
            <a:endParaRPr lang="en-GB" altLang="en-US" sz="2000">
              <a:latin typeface="Comic Sans MS" panose="030F0702030302020204" pitchFamily="66" charset="0"/>
            </a:endParaRPr>
          </a:p>
          <a:p>
            <a:pPr eaLnBrk="1" hangingPunct="1">
              <a:spcBef>
                <a:spcPct val="0"/>
              </a:spcBef>
              <a:spcAft>
                <a:spcPct val="0"/>
              </a:spcAft>
              <a:buClrTx/>
              <a:buFontTx/>
              <a:buNone/>
            </a:pPr>
            <a:r>
              <a:rPr lang="en-GB" altLang="en-US" sz="2000">
                <a:latin typeface="Comic Sans MS" panose="030F0702030302020204" pitchFamily="66" charset="0"/>
              </a:rPr>
              <a:t>Children in Reception this year will complete a statutory Baseline </a:t>
            </a:r>
          </a:p>
          <a:p>
            <a:pPr eaLnBrk="1" hangingPunct="1">
              <a:spcBef>
                <a:spcPct val="0"/>
              </a:spcBef>
              <a:spcAft>
                <a:spcPct val="0"/>
              </a:spcAft>
              <a:buClrTx/>
              <a:buFontTx/>
              <a:buNone/>
            </a:pPr>
            <a:r>
              <a:rPr lang="en-GB" altLang="en-US" sz="2000">
                <a:latin typeface="Comic Sans MS" panose="030F0702030302020204" pitchFamily="66" charset="0"/>
              </a:rPr>
              <a:t>Assessment which will be taken 1-1 with the Class Teacher. More </a:t>
            </a:r>
          </a:p>
          <a:p>
            <a:pPr eaLnBrk="1" hangingPunct="1">
              <a:spcBef>
                <a:spcPct val="0"/>
              </a:spcBef>
              <a:spcAft>
                <a:spcPct val="0"/>
              </a:spcAft>
              <a:buClrTx/>
              <a:buFontTx/>
              <a:buNone/>
            </a:pPr>
            <a:r>
              <a:rPr lang="en-GB" altLang="en-US" sz="2000">
                <a:latin typeface="Comic Sans MS" panose="030F0702030302020204" pitchFamily="66" charset="0"/>
              </a:rPr>
              <a:t>information can be found by searching for Reception Baseline</a:t>
            </a:r>
          </a:p>
          <a:p>
            <a:pPr eaLnBrk="1" hangingPunct="1">
              <a:spcBef>
                <a:spcPct val="0"/>
              </a:spcBef>
              <a:spcAft>
                <a:spcPct val="0"/>
              </a:spcAft>
              <a:buClrTx/>
              <a:buFontTx/>
              <a:buNone/>
            </a:pPr>
            <a:r>
              <a:rPr lang="en-GB" altLang="en-US" sz="2000">
                <a:latin typeface="Comic Sans MS" panose="030F0702030302020204" pitchFamily="66" charset="0"/>
              </a:rPr>
              <a:t>Assessment: information for parents. </a:t>
            </a:r>
          </a:p>
          <a:p>
            <a:pPr eaLnBrk="1" hangingPunct="1">
              <a:spcBef>
                <a:spcPct val="0"/>
              </a:spcBef>
              <a:spcAft>
                <a:spcPct val="0"/>
              </a:spcAft>
              <a:buClrTx/>
              <a:buFontTx/>
              <a:buNone/>
            </a:pPr>
            <a:r>
              <a:rPr lang="en-GB" altLang="en-US" sz="2000">
                <a:latin typeface="Comic Sans MS" panose="030F0702030302020204" pitchFamily="66" charset="0"/>
              </a:rPr>
              <a:t>Or on the following link:-</a:t>
            </a:r>
          </a:p>
          <a:p>
            <a:pPr eaLnBrk="1" hangingPunct="1">
              <a:spcBef>
                <a:spcPct val="0"/>
              </a:spcBef>
              <a:spcAft>
                <a:spcPct val="0"/>
              </a:spcAft>
              <a:buClrTx/>
              <a:buFontTx/>
              <a:buNone/>
            </a:pPr>
            <a:r>
              <a:rPr lang="en-GB" altLang="en-US" sz="1800">
                <a:latin typeface="Comic Sans MS" panose="030F0702030302020204" pitchFamily="66" charset="0"/>
                <a:hlinkClick r:id="rId2"/>
              </a:rPr>
              <a:t>Reception baseline assessment: information for parents - GOV.UK (www.gov.uk)</a:t>
            </a:r>
            <a:endParaRPr lang="en-GB" altLang="en-US" sz="1800">
              <a:latin typeface="Comic Sans MS" panose="030F0702030302020204"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a:extLst>
              <a:ext uri="{FF2B5EF4-FFF2-40B4-BE49-F238E27FC236}">
                <a16:creationId xmlns:a16="http://schemas.microsoft.com/office/drawing/2014/main" id="{1EA8862B-4801-65BB-85BD-051D37AE51EA}"/>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a:spcBef>
                <a:spcPct val="0"/>
              </a:spcBef>
              <a:spcAft>
                <a:spcPct val="0"/>
              </a:spcAft>
              <a:buClrTx/>
              <a:buFontTx/>
              <a:buNone/>
            </a:pPr>
            <a:fld id="{37F8727C-B6B1-4BB5-B6B3-E48FD3655F45}" type="datetime3">
              <a:rPr lang="en-US" altLang="en-US" smtClean="0">
                <a:solidFill>
                  <a:schemeClr val="tx2"/>
                </a:solidFill>
                <a:latin typeface="Arial" panose="020B0604020202020204" pitchFamily="34" charset="0"/>
              </a:rPr>
              <a:pPr>
                <a:spcBef>
                  <a:spcPct val="0"/>
                </a:spcBef>
                <a:spcAft>
                  <a:spcPct val="0"/>
                </a:spcAft>
                <a:buClrTx/>
                <a:buFontTx/>
                <a:buNone/>
              </a:pPr>
              <a:t>7 September 2025</a:t>
            </a:fld>
            <a:endParaRPr lang="en-US" altLang="en-US">
              <a:solidFill>
                <a:schemeClr val="tx2"/>
              </a:solidFill>
              <a:latin typeface="Arial" panose="020B0604020202020204" pitchFamily="34" charset="0"/>
            </a:endParaRPr>
          </a:p>
        </p:txBody>
      </p:sp>
      <p:sp>
        <p:nvSpPr>
          <p:cNvPr id="14339" name="Rectangle 4">
            <a:extLst>
              <a:ext uri="{FF2B5EF4-FFF2-40B4-BE49-F238E27FC236}">
                <a16:creationId xmlns:a16="http://schemas.microsoft.com/office/drawing/2014/main" id="{0BD9A8CA-13DC-B2BB-E77A-3BB019343575}"/>
              </a:ext>
            </a:extLst>
          </p:cNvPr>
          <p:cNvSpPr>
            <a:spLocks noChangeArrowheads="1"/>
          </p:cNvSpPr>
          <p:nvPr/>
        </p:nvSpPr>
        <p:spPr bwMode="auto">
          <a:xfrm>
            <a:off x="468313" y="541338"/>
            <a:ext cx="81026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Clr>
                <a:schemeClr val="tx2"/>
              </a:buClr>
              <a:buFont typeface="Wingdings 2" panose="05020102010507070707" pitchFamily="18" charset="2"/>
              <a:buChar char=""/>
              <a:defRPr>
                <a:solidFill>
                  <a:schemeClr val="tx1"/>
                </a:solidFill>
                <a:latin typeface="Verdana" panose="020B0604030504040204" pitchFamily="34" charset="0"/>
              </a:defRPr>
            </a:lvl1pPr>
            <a:lvl2pPr marL="742950" indent="-285750">
              <a:spcBef>
                <a:spcPct val="20000"/>
              </a:spcBef>
              <a:spcAft>
                <a:spcPts val="600"/>
              </a:spcAft>
              <a:buClr>
                <a:schemeClr val="tx2"/>
              </a:buClr>
              <a:buFont typeface="Wingdings 2" panose="05020102010507070707" pitchFamily="18" charset="2"/>
              <a:buChar char=""/>
              <a:defRPr sz="1600">
                <a:solidFill>
                  <a:schemeClr val="tx1"/>
                </a:solidFill>
                <a:latin typeface="Verdana" panose="020B0604030504040204" pitchFamily="34" charset="0"/>
              </a:defRPr>
            </a:lvl2pPr>
            <a:lvl3pPr marL="1143000" indent="-228600">
              <a:spcBef>
                <a:spcPct val="20000"/>
              </a:spcBef>
              <a:spcAft>
                <a:spcPts val="600"/>
              </a:spcAft>
              <a:buClr>
                <a:schemeClr val="tx2"/>
              </a:buClr>
              <a:buFont typeface="Wingdings 2" panose="05020102010507070707" pitchFamily="18" charset="2"/>
              <a:buChar char=""/>
              <a:defRPr sz="1400">
                <a:solidFill>
                  <a:schemeClr val="tx1"/>
                </a:solidFill>
                <a:latin typeface="Verdana" panose="020B0604030504040204" pitchFamily="34" charset="0"/>
              </a:defRPr>
            </a:lvl3pPr>
            <a:lvl4pPr marL="16002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4pPr>
            <a:lvl5pPr marL="2057400" indent="-22860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5pPr>
            <a:lvl6pPr marL="25146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6pPr>
            <a:lvl7pPr marL="29718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7pPr>
            <a:lvl8pPr marL="34290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8pPr>
            <a:lvl9pPr marL="3886200" indent="-228600" eaLnBrk="0" fontAlgn="base" hangingPunct="0">
              <a:spcBef>
                <a:spcPct val="20000"/>
              </a:spcBef>
              <a:spcAft>
                <a:spcPts val="600"/>
              </a:spcAft>
              <a:buClr>
                <a:schemeClr val="tx2"/>
              </a:buClr>
              <a:buFont typeface="Wingdings 2" panose="05020102010507070707" pitchFamily="18" charset="2"/>
              <a:buChar char=""/>
              <a:defRPr sz="1200">
                <a:solidFill>
                  <a:schemeClr val="tx1"/>
                </a:solidFill>
                <a:latin typeface="Verdana" panose="020B0604030504040204" pitchFamily="34" charset="0"/>
              </a:defRPr>
            </a:lvl9pPr>
          </a:lstStyle>
          <a:p>
            <a:pPr eaLnBrk="1" hangingPunct="1">
              <a:spcBef>
                <a:spcPct val="0"/>
              </a:spcBef>
              <a:spcAft>
                <a:spcPct val="0"/>
              </a:spcAft>
              <a:buClrTx/>
              <a:buFont typeface="Wingdings 2" panose="05020102010507070707" pitchFamily="18" charset="2"/>
              <a:buNone/>
            </a:pPr>
            <a:endParaRPr lang="en-GB" altLang="en-US">
              <a:latin typeface="Comic Sans MS" panose="030F0702030302020204" pitchFamily="66" charset="0"/>
            </a:endParaRPr>
          </a:p>
          <a:p>
            <a:pPr eaLnBrk="1" hangingPunct="1">
              <a:spcBef>
                <a:spcPct val="0"/>
              </a:spcBef>
              <a:spcAft>
                <a:spcPct val="0"/>
              </a:spcAft>
              <a:buClrTx/>
              <a:buFont typeface="Wingdings" panose="05000000000000000000" pitchFamily="2" charset="2"/>
              <a:buChar char="Ø"/>
            </a:pPr>
            <a:endParaRPr lang="en-GB" altLang="en-US">
              <a:latin typeface="Comic Sans MS" panose="030F0702030302020204" pitchFamily="66" charset="0"/>
            </a:endParaRPr>
          </a:p>
          <a:p>
            <a:pPr eaLnBrk="1" hangingPunct="1">
              <a:spcBef>
                <a:spcPct val="0"/>
              </a:spcBef>
              <a:spcAft>
                <a:spcPct val="0"/>
              </a:spcAft>
              <a:buClrTx/>
              <a:buFont typeface="Wingdings" panose="05000000000000000000" pitchFamily="2" charset="2"/>
              <a:buChar char="Ø"/>
            </a:pPr>
            <a:r>
              <a:rPr lang="en-GB" altLang="en-US">
                <a:latin typeface="Comic Sans MS" panose="030F0702030302020204" pitchFamily="66" charset="0"/>
              </a:rPr>
              <a:t>RE will be taught every week. Most other subjects will be once a week. For Reception most will not be taught as ‘discreet’ subjects and will be through their play, practical activities and exploration. </a:t>
            </a:r>
          </a:p>
          <a:p>
            <a:pPr eaLnBrk="1" hangingPunct="1">
              <a:spcBef>
                <a:spcPct val="0"/>
              </a:spcBef>
              <a:spcAft>
                <a:spcPct val="0"/>
              </a:spcAft>
              <a:buClrTx/>
              <a:buFont typeface="Wingdings" panose="05000000000000000000" pitchFamily="2" charset="2"/>
              <a:buChar char="Ø"/>
            </a:pPr>
            <a:endParaRPr lang="en-GB" altLang="en-US">
              <a:latin typeface="Comic Sans MS" panose="030F0702030302020204" pitchFamily="66" charset="0"/>
            </a:endParaRPr>
          </a:p>
        </p:txBody>
      </p:sp>
    </p:spTree>
  </p:cSld>
  <p:clrMapOvr>
    <a:masterClrMapping/>
  </p:clrMapOvr>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TM02455610[[fn=Autumn]]</Template>
  <TotalTime>3477</TotalTime>
  <Words>1311</Words>
  <Application>Microsoft Office PowerPoint</Application>
  <PresentationFormat>On-screen Show (4:3)</PresentationFormat>
  <Paragraphs>45</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Verdana</vt:lpstr>
      <vt:lpstr>Trebuchet MS</vt:lpstr>
      <vt:lpstr>Wingdings 2</vt:lpstr>
      <vt:lpstr>Times New Roman</vt:lpstr>
      <vt:lpstr>Comic Sans MS</vt:lpstr>
      <vt:lpstr>Wingdings</vt:lpstr>
      <vt:lpstr>Autumn</vt:lpstr>
      <vt:lpstr>Information for Parents  - Class 1 </vt:lpstr>
      <vt:lpstr>PowerPoint Presentation</vt:lpstr>
      <vt:lpstr>PowerPoint Presentation</vt:lpstr>
      <vt:lpstr>PowerPoint Presentation</vt:lpstr>
      <vt:lpstr>PowerPoint Presentation</vt:lpstr>
      <vt:lpstr>PowerPoint Presentation</vt:lpstr>
      <vt:lpstr>Home Reading </vt:lpstr>
      <vt:lpstr>PowerPoint Presentation</vt:lpstr>
      <vt:lpstr>PowerPoint Presentation</vt:lpstr>
    </vt:vector>
  </TitlesOfParts>
  <Company>RM Connect Network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for Parents on Key Stage 2 SATs</dc:title>
  <dc:creator>Research Machines plc</dc:creator>
  <cp:lastModifiedBy>James, Alison</cp:lastModifiedBy>
  <cp:revision>351</cp:revision>
  <cp:lastPrinted>2016-09-23T07:08:47Z</cp:lastPrinted>
  <dcterms:created xsi:type="dcterms:W3CDTF">2003-03-31T11:13:22Z</dcterms:created>
  <dcterms:modified xsi:type="dcterms:W3CDTF">2025-09-07T13:32:48Z</dcterms:modified>
</cp:coreProperties>
</file>